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6" r:id="rId20"/>
    <p:sldId id="277" r:id="rId21"/>
  </p:sldIdLst>
  <p:sldSz cx="12192000" cy="6858000"/>
  <p:notesSz cx="6858000" cy="9144000"/>
  <p:embeddedFontLst>
    <p:embeddedFont>
      <p:font typeface="Alef" panose="00000500000000000000" pitchFamily="2" charset="-79"/>
      <p:regular r:id="rId23"/>
      <p:bold r:id="rId24"/>
    </p:embeddedFont>
    <p:embeddedFont>
      <p:font typeface="Mate" panose="020B0604020202020204" charset="0"/>
      <p:regular r:id="rId25"/>
      <p: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36">
          <p15:clr>
            <a:srgbClr val="A4A3A4"/>
          </p15:clr>
        </p15:guide>
        <p15:guide id="2" pos="312">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3" roundtripDataSignature="AMtx7mhvKPgN8yu36/9OXNJPtIwxWJMeS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7E1"/>
    <a:srgbClr val="FFFC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C7C3A6E-769D-46C1-B3E7-F01CF229697C}">
  <a:tblStyle styleId="{3C7C3A6E-769D-46C1-B3E7-F01CF229697C}"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6E6"/>
          </a:solidFill>
        </a:fill>
      </a:tcStyle>
    </a:wholeTbl>
    <a:band1H>
      <a:tcTxStyle/>
      <a:tcStyle>
        <a:tcBdr/>
        <a:fill>
          <a:solidFill>
            <a:srgbClr val="CACACA"/>
          </a:solidFill>
        </a:fill>
      </a:tcStyle>
    </a:band1H>
    <a:band2H>
      <a:tcTxStyle/>
      <a:tcStyle>
        <a:tcBdr/>
      </a:tcStyle>
    </a:band2H>
    <a:band1V>
      <a:tcTxStyle/>
      <a:tcStyle>
        <a:tcBdr/>
        <a:fill>
          <a:solidFill>
            <a:srgbClr val="CACACA"/>
          </a:solidFill>
        </a:fill>
      </a:tcStyle>
    </a:band1V>
    <a:band2V>
      <a:tcTxStyle/>
      <a:tcStyle>
        <a:tcBdr/>
      </a:tcStyle>
    </a:band2V>
    <a:lastCol>
      <a:tcTxStyle b="on" i="off">
        <a:font>
          <a:latin typeface="Calibri"/>
          <a:ea typeface="Calibri"/>
          <a:cs typeface="Calibri"/>
        </a:font>
        <a:schemeClr val="lt1"/>
      </a:tcTxStyle>
      <a:tcStyle>
        <a:tcBdr/>
        <a:fill>
          <a:solidFill>
            <a:schemeClr val="dk1"/>
          </a:solidFill>
        </a:fill>
      </a:tcStyle>
    </a:lastCol>
    <a:firstCol>
      <a:tcTxStyle b="on" i="off">
        <a:font>
          <a:latin typeface="Calibri"/>
          <a:ea typeface="Calibri"/>
          <a:cs typeface="Calibri"/>
        </a:font>
        <a:schemeClr val="lt1"/>
      </a:tcTxStyle>
      <a:tcStyle>
        <a:tcBdr/>
        <a:fill>
          <a:solidFill>
            <a:schemeClr val="dk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dk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dk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077" autoAdjust="0"/>
  </p:normalViewPr>
  <p:slideViewPr>
    <p:cSldViewPr snapToGrid="0">
      <p:cViewPr varScale="1">
        <p:scale>
          <a:sx n="95" d="100"/>
          <a:sy n="95" d="100"/>
        </p:scale>
        <p:origin x="1158" y="84"/>
      </p:cViewPr>
      <p:guideLst>
        <p:guide orient="horz" pos="1536"/>
        <p:guide pos="31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 name="Google Shape;6;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bing.com/aclick?ld=e8HCS-WpHrihJFrR1cACL4QzVUCUyXzoq4R8jw5LDTNiHSTzpq3McERFImL9l_HiHl5JEeV9cLrqCtRTf3AOXgfg4IVXa1ubyehwKqMr6azVcQ7p9fL0RwkoyLT5z2xRHv5xnoURgDeRxxAyfTagtHEsgFn_Z54H5uyOPCs2NCDbp8TojT&amp;u=aHR0cHMlM2ElMmYlMmZhbGlzb24uY29tJTJmY291cnNlJTJmZ2VuZXJhbC1kYXRhLXByb3RlY3Rpb24tcmVndWxhdGlvbi1nZHByJTNmdXRtX3NvdXJjZSUzZGJpbmclMjZ1dG1fbWVkaXVtJTNkY3BjJTI2dXRtX2NhbXBhaWduJTNkNDM2MzQ3MjQxJTI2dXRtX2NvbnRlbnQlM2QxMzUyNDAxMDc4NzQ0MDA0JTI2dXRtX3Rlcm0lM2Rrd2QtODQ1MjYyNzk0MTcwNDclM2Fsb2MtMjEwJTI2bXNjbGtpZCUzZDJkMGI4ODIwODkxNzE5NjZiY2RjZWVlZDdiMjIzZThl&amp;rlid=2d0b882089171966bcdceeed7b223e8e"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en.wikipedia.org/wiki/General_Data_Protection_Regulation"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 name="Google Shape;14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dirty="0"/>
              <a:t>Compliance:</a:t>
            </a:r>
            <a:r>
              <a:rPr lang="en-US" sz="1200" dirty="0"/>
              <a:t> Adhere to data protection regulations like GDPR and HIPAA, ensuring legal and ethical handling of patient data.</a:t>
            </a:r>
            <a:endParaRPr dirty="0"/>
          </a:p>
          <a:p>
            <a:pPr marL="0" lvl="0" indent="0" algn="l" rtl="0">
              <a:spcBef>
                <a:spcPts val="0"/>
              </a:spcBef>
              <a:spcAft>
                <a:spcPts val="0"/>
              </a:spcAft>
              <a:buNone/>
            </a:pPr>
            <a:r>
              <a:rPr lang="en-US" b="1" i="0" dirty="0">
                <a:latin typeface="Arial"/>
                <a:ea typeface="Arial"/>
                <a:cs typeface="Arial"/>
                <a:sym typeface="Arial"/>
              </a:rPr>
              <a:t>GDPR</a:t>
            </a:r>
            <a:endParaRPr dirty="0"/>
          </a:p>
          <a:p>
            <a:pPr marL="0" lvl="0" indent="0" algn="l" rtl="0">
              <a:spcBef>
                <a:spcPts val="0"/>
              </a:spcBef>
              <a:spcAft>
                <a:spcPts val="0"/>
              </a:spcAft>
              <a:buNone/>
            </a:pPr>
            <a:r>
              <a:rPr lang="en-US" b="0" i="0" dirty="0">
                <a:latin typeface="Arial"/>
                <a:ea typeface="Arial"/>
                <a:cs typeface="Arial"/>
                <a:sym typeface="Arial"/>
              </a:rPr>
              <a:t>The </a:t>
            </a:r>
            <a:r>
              <a:rPr lang="en-US" b="1" i="0" dirty="0">
                <a:latin typeface="Arial"/>
                <a:ea typeface="Arial"/>
                <a:cs typeface="Arial"/>
                <a:sym typeface="Arial"/>
              </a:rPr>
              <a:t>General Data Protection Regulation (GDPR)</a:t>
            </a:r>
            <a:r>
              <a:rPr lang="en-US" b="0" i="0" dirty="0">
                <a:latin typeface="Arial"/>
                <a:ea typeface="Arial"/>
                <a:cs typeface="Arial"/>
                <a:sym typeface="Arial"/>
              </a:rPr>
              <a:t> is a comprehensive data privacy law enacted by the European Union (EU). It sets guidelines for the collection, processing, and storage of personal data of individuals within the EU and EEA. </a:t>
            </a:r>
            <a:r>
              <a:rPr lang="en-US" b="0" i="0" dirty="0">
                <a:uFill>
                  <a:noFill/>
                </a:uFill>
                <a:latin typeface="Arial"/>
                <a:ea typeface="Arial"/>
                <a:cs typeface="Arial"/>
                <a:sym typeface="Arial"/>
                <a:hlinkClick r:id="rId3"/>
              </a:rPr>
              <a:t>GDPR aims to enhance individuals’ control over their personal data and simplify regulations for international businesses</a:t>
            </a:r>
            <a:r>
              <a:rPr lang="en-US" b="0" i="0" baseline="30000" dirty="0">
                <a:uFill>
                  <a:noFill/>
                </a:uFill>
                <a:latin typeface="Arial"/>
                <a:ea typeface="Arial"/>
                <a:cs typeface="Arial"/>
                <a:sym typeface="Arial"/>
                <a:hlinkClick r:id="rId4"/>
              </a:rPr>
              <a:t>1</a:t>
            </a:r>
            <a:r>
              <a:rPr lang="en-US" b="0" i="0" dirty="0">
                <a:latin typeface="Arial"/>
                <a:ea typeface="Arial"/>
                <a:cs typeface="Arial"/>
                <a:sym typeface="Arial"/>
              </a:rPr>
              <a:t>.</a:t>
            </a:r>
            <a:endParaRPr dirty="0"/>
          </a:p>
          <a:p>
            <a:pPr marL="0" lvl="0" indent="0" algn="l" rtl="0">
              <a:spcBef>
                <a:spcPts val="0"/>
              </a:spcBef>
              <a:spcAft>
                <a:spcPts val="0"/>
              </a:spcAft>
              <a:buNone/>
            </a:pPr>
            <a:r>
              <a:rPr lang="en-US" b="1" i="0" dirty="0">
                <a:latin typeface="Arial"/>
                <a:ea typeface="Arial"/>
                <a:cs typeface="Arial"/>
                <a:sym typeface="Arial"/>
              </a:rPr>
              <a:t>HIPAA</a:t>
            </a:r>
            <a:endParaRPr dirty="0"/>
          </a:p>
          <a:p>
            <a:pPr marL="0" lvl="0" indent="0" algn="l" rtl="0">
              <a:spcBef>
                <a:spcPts val="0"/>
              </a:spcBef>
              <a:spcAft>
                <a:spcPts val="0"/>
              </a:spcAft>
              <a:buNone/>
            </a:pPr>
            <a:r>
              <a:rPr lang="en-US" b="0" i="0" dirty="0">
                <a:latin typeface="Arial"/>
                <a:ea typeface="Arial"/>
                <a:cs typeface="Arial"/>
                <a:sym typeface="Arial"/>
              </a:rPr>
              <a:t>The </a:t>
            </a:r>
            <a:r>
              <a:rPr lang="en-US" b="1" i="0" dirty="0">
                <a:latin typeface="Arial"/>
                <a:ea typeface="Arial"/>
                <a:cs typeface="Arial"/>
                <a:sym typeface="Arial"/>
              </a:rPr>
              <a:t>Health Insurance Portability and Accountability Act (HIPAA)</a:t>
            </a:r>
            <a:r>
              <a:rPr lang="en-US" b="0" i="0" dirty="0">
                <a:latin typeface="Arial"/>
                <a:ea typeface="Arial"/>
                <a:cs typeface="Arial"/>
                <a:sym typeface="Arial"/>
              </a:rPr>
              <a:t> is a U.S. law designed to protect sensitive patient health information from being disclosed without the patient’s consent or knowledge. </a:t>
            </a:r>
            <a:r>
              <a:rPr lang="en-US" b="0" i="0" dirty="0">
                <a:uFill>
                  <a:noFill/>
                </a:uFill>
                <a:latin typeface="Arial"/>
                <a:ea typeface="Arial"/>
                <a:cs typeface="Arial"/>
                <a:sym typeface="Arial"/>
                <a:hlinkClick r:id="rId3"/>
              </a:rPr>
              <a:t>It establishes national standards for electronic health care transactions and addresses the security and privacy of health data</a:t>
            </a:r>
            <a:endParaRPr b="0" i="0" dirty="0">
              <a:latin typeface="Arial"/>
              <a:ea typeface="Arial"/>
              <a:cs typeface="Arial"/>
              <a:sym typeface="Arial"/>
            </a:endParaRPr>
          </a:p>
          <a:p>
            <a:pPr marL="0" lvl="0" indent="0" algn="l" rtl="0">
              <a:spcBef>
                <a:spcPts val="0"/>
              </a:spcBef>
              <a:spcAft>
                <a:spcPts val="0"/>
              </a:spcAft>
              <a:buNone/>
            </a:pPr>
            <a:endParaRPr dirty="0"/>
          </a:p>
        </p:txBody>
      </p:sp>
      <p:sp>
        <p:nvSpPr>
          <p:cNvPr id="277" name="Google Shape;277;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 name="Google Shape;287;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6" name="Google Shape;296;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 name="Google Shape;305;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 name="Google Shape;306;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4" name="Google Shape;33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2" name="Google Shape;342;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a:latin typeface="Arial"/>
                <a:ea typeface="Arial"/>
                <a:cs typeface="Arial"/>
                <a:sym typeface="Arial"/>
              </a:rPr>
              <a:t>"Let’s go over the key achievements we expect from our project:</a:t>
            </a:r>
            <a:endParaRPr/>
          </a:p>
          <a:p>
            <a:pPr marL="0" lvl="0" indent="-76200" algn="l" rtl="0">
              <a:spcBef>
                <a:spcPts val="0"/>
              </a:spcBef>
              <a:spcAft>
                <a:spcPts val="0"/>
              </a:spcAft>
              <a:buClr>
                <a:schemeClr val="dk1"/>
              </a:buClr>
              <a:buSzPts val="1200"/>
              <a:buFont typeface="Arial"/>
              <a:buAutoNum type="arabicPeriod"/>
            </a:pPr>
            <a:r>
              <a:rPr lang="en-US" b="1" i="0">
                <a:latin typeface="Arial"/>
                <a:ea typeface="Arial"/>
                <a:cs typeface="Arial"/>
                <a:sym typeface="Arial"/>
              </a:rPr>
              <a:t>Real-Time Detection</a:t>
            </a:r>
            <a:r>
              <a:rPr lang="en-US" b="0" i="0">
                <a:latin typeface="Arial"/>
                <a:ea typeface="Arial"/>
                <a:cs typeface="Arial"/>
                <a:sym typeface="Arial"/>
              </a:rPr>
              <a:t>: Our system will instantly detect anxiety episodes using data from wearable sensors, ensuring timely intervention.</a:t>
            </a:r>
            <a:endParaRPr/>
          </a:p>
          <a:p>
            <a:pPr marL="0" lvl="0" indent="-76200" algn="l" rtl="0">
              <a:spcBef>
                <a:spcPts val="0"/>
              </a:spcBef>
              <a:spcAft>
                <a:spcPts val="0"/>
              </a:spcAft>
              <a:buClr>
                <a:schemeClr val="dk1"/>
              </a:buClr>
              <a:buSzPts val="1200"/>
              <a:buFont typeface="Arial"/>
              <a:buAutoNum type="arabicPeriod"/>
            </a:pPr>
            <a:r>
              <a:rPr lang="en-US" b="1" i="0">
                <a:latin typeface="Arial"/>
                <a:ea typeface="Arial"/>
                <a:cs typeface="Arial"/>
                <a:sym typeface="Arial"/>
              </a:rPr>
              <a:t>Personalized Interventions</a:t>
            </a:r>
            <a:r>
              <a:rPr lang="en-US" b="0" i="0">
                <a:latin typeface="Arial"/>
                <a:ea typeface="Arial"/>
                <a:cs typeface="Arial"/>
                <a:sym typeface="Arial"/>
              </a:rPr>
              <a:t>: We’ll provide customized calming actions tailored to each patient’s needs, enhancing the effectiveness of anxiety management.</a:t>
            </a:r>
            <a:endParaRPr/>
          </a:p>
          <a:p>
            <a:pPr marL="0" lvl="0" indent="-76200" algn="l" rtl="0">
              <a:spcBef>
                <a:spcPts val="0"/>
              </a:spcBef>
              <a:spcAft>
                <a:spcPts val="0"/>
              </a:spcAft>
              <a:buClr>
                <a:schemeClr val="dk1"/>
              </a:buClr>
              <a:buSzPts val="1200"/>
              <a:buFont typeface="Arial"/>
              <a:buAutoNum type="arabicPeriod"/>
            </a:pPr>
            <a:r>
              <a:rPr lang="en-US" b="1" i="0">
                <a:latin typeface="Arial"/>
                <a:ea typeface="Arial"/>
                <a:cs typeface="Arial"/>
                <a:sym typeface="Arial"/>
              </a:rPr>
              <a:t>Therapist Collaboration</a:t>
            </a:r>
            <a:r>
              <a:rPr lang="en-US" b="0" i="0">
                <a:latin typeface="Arial"/>
                <a:ea typeface="Arial"/>
                <a:cs typeface="Arial"/>
                <a:sym typeface="Arial"/>
              </a:rPr>
              <a:t>: The system will facilitate continuous collaboration between therapists and patients by sharing detailed reports, enabling tailored treatment plans.</a:t>
            </a:r>
            <a:endParaRPr/>
          </a:p>
          <a:p>
            <a:pPr marL="0" lvl="0" indent="0" algn="l" rtl="0">
              <a:spcBef>
                <a:spcPts val="0"/>
              </a:spcBef>
              <a:spcAft>
                <a:spcPts val="0"/>
              </a:spcAft>
              <a:buNone/>
            </a:pPr>
            <a:endParaRPr/>
          </a:p>
        </p:txBody>
      </p:sp>
      <p:sp>
        <p:nvSpPr>
          <p:cNvPr id="343" name="Google Shape;343;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1" name="Google Shape;35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en-US" sz="1800" b="0" i="0" u="none" strike="noStrike">
                <a:solidFill>
                  <a:srgbClr val="000000"/>
                </a:solidFill>
                <a:latin typeface="Calibri"/>
                <a:ea typeface="Calibri"/>
                <a:cs typeface="Calibri"/>
                <a:sym typeface="Calibri"/>
              </a:rPr>
              <a:t>Measuring anxiety involves capturing how individuals respond to anxiety through various physiological and physical signals. Given that anxiety manifests differently from person to person, influenced by factors such as body condition, age, gender, and experience, establishing universally accepted numerical values for anxiety indicators remains challenging.</a:t>
            </a:r>
            <a:endParaRPr b="0"/>
          </a:p>
          <a:p>
            <a:pPr marL="0" lvl="0" indent="0" algn="l" rtl="0">
              <a:spcBef>
                <a:spcPts val="800"/>
              </a:spcBef>
              <a:spcAft>
                <a:spcPts val="0"/>
              </a:spcAft>
              <a:buNone/>
            </a:pPr>
            <a:r>
              <a:rPr lang="en-US" sz="1800" b="0" i="0" u="none" strike="noStrike">
                <a:solidFill>
                  <a:srgbClr val="000000"/>
                </a:solidFill>
                <a:latin typeface="Calibri"/>
                <a:ea typeface="Calibri"/>
                <a:cs typeface="Calibri"/>
                <a:sym typeface="Calibri"/>
              </a:rPr>
              <a:t>To address these variables, computational techniques like artificial neural networks and fuzzy logic are employed to manage the uncertainties in defining stress </a:t>
            </a:r>
            <a:r>
              <a:rPr lang="en-US" sz="1800" b="0" i="1" u="none" strike="noStrike">
                <a:solidFill>
                  <a:srgbClr val="000000"/>
                </a:solidFill>
                <a:latin typeface="Calibri"/>
                <a:ea typeface="Calibri"/>
                <a:cs typeface="Calibri"/>
                <a:sym typeface="Calibri"/>
              </a:rPr>
              <a:t>[20]</a:t>
            </a:r>
            <a:r>
              <a:rPr lang="en-US" sz="1800" b="0" i="0" u="none" strike="noStrike">
                <a:solidFill>
                  <a:srgbClr val="000000"/>
                </a:solidFill>
                <a:latin typeface="Calibri"/>
                <a:ea typeface="Calibri"/>
                <a:cs typeface="Calibri"/>
                <a:sym typeface="Calibri"/>
              </a:rPr>
              <a:t>. As a result, machine learning is increasingly utilized to improve anxiety detection.</a:t>
            </a:r>
            <a:endParaRPr/>
          </a:p>
        </p:txBody>
      </p:sp>
      <p:sp>
        <p:nvSpPr>
          <p:cNvPr id="352" name="Google Shape;35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2" name="Google Shape;382;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Anxiety disorders have reached unprecedented levels globally, with 320 million people affected (WHO, 2024).</a:t>
            </a:r>
            <a:endParaRPr/>
          </a:p>
          <a:p>
            <a:pPr marL="0" lvl="0" indent="0" algn="l" rtl="0">
              <a:spcBef>
                <a:spcPts val="0"/>
              </a:spcBef>
              <a:spcAft>
                <a:spcPts val="0"/>
              </a:spcAft>
              <a:buNone/>
            </a:pPr>
            <a:r>
              <a:rPr lang="en-US"/>
              <a:t> In Israel, nearly 32% of the adult population suffers from anxiety disorders (Macabbi Healthcare, 2023). </a:t>
            </a:r>
            <a:endParaRPr/>
          </a:p>
          <a:p>
            <a:pPr marL="0" lvl="0" indent="0" algn="l" rtl="0">
              <a:spcBef>
                <a:spcPts val="0"/>
              </a:spcBef>
              <a:spcAft>
                <a:spcPts val="0"/>
              </a:spcAft>
              <a:buNone/>
            </a:pPr>
            <a:r>
              <a:rPr lang="en-US"/>
              <a:t>Technological advancements and social media contribute to increased anxiety, especially among younger generations. </a:t>
            </a:r>
            <a:endParaRPr/>
          </a:p>
          <a:p>
            <a:pPr marL="0" lvl="0" indent="0" algn="l" rtl="0">
              <a:spcBef>
                <a:spcPts val="0"/>
              </a:spcBef>
              <a:spcAft>
                <a:spcPts val="0"/>
              </a:spcAft>
              <a:buNone/>
            </a:pPr>
            <a:r>
              <a:rPr lang="en-US"/>
              <a:t>The rising levels of anxiety highlight the need for effective mental health interventions. </a:t>
            </a:r>
            <a:endParaRPr/>
          </a:p>
          <a:p>
            <a:pPr marL="0" lvl="0" indent="0" algn="l" rtl="0">
              <a:spcBef>
                <a:spcPts val="0"/>
              </a:spcBef>
              <a:spcAft>
                <a:spcPts val="0"/>
              </a:spcAft>
              <a:buNone/>
            </a:pPr>
            <a:endParaRPr/>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3" name="Google Shape;403;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Growing demand for mental health support amidst a shortage of professionals.</a:t>
            </a:r>
            <a:endParaRPr/>
          </a:p>
          <a:p>
            <a:pPr marL="0" lvl="0" indent="0" algn="l" rtl="0">
              <a:spcBef>
                <a:spcPts val="0"/>
              </a:spcBef>
              <a:spcAft>
                <a:spcPts val="0"/>
              </a:spcAft>
              <a:buNone/>
            </a:pPr>
            <a:r>
              <a:rPr lang="en-US"/>
              <a:t> Continuity of care is a significant challenge due to limited access to therapists.</a:t>
            </a:r>
            <a:endParaRPr/>
          </a:p>
          <a:p>
            <a:pPr marL="0" lvl="0" indent="0" algn="l" rtl="0">
              <a:spcBef>
                <a:spcPts val="0"/>
              </a:spcBef>
              <a:spcAft>
                <a:spcPts val="0"/>
              </a:spcAft>
              <a:buNone/>
            </a:pPr>
            <a:r>
              <a:rPr lang="en-US"/>
              <a:t> Need for innovative solutions to support individuals between therapy sessions. </a:t>
            </a:r>
            <a:endParaRPr/>
          </a:p>
          <a:p>
            <a:pPr marL="0" lvl="0" indent="0" algn="l" rtl="0">
              <a:spcBef>
                <a:spcPts val="0"/>
              </a:spcBef>
              <a:spcAft>
                <a:spcPts val="0"/>
              </a:spcAft>
              <a:buNone/>
            </a:pPr>
            <a:endParaRPr/>
          </a:p>
        </p:txBody>
      </p:sp>
      <p:sp>
        <p:nvSpPr>
          <p:cNvPr id="173" name="Google Shape;173;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Smart devices equipped with biometric sensors can detect physiological indicators of stress.</a:t>
            </a:r>
            <a:endParaRPr/>
          </a:p>
          <a:p>
            <a:pPr marL="0" lvl="0" indent="0" algn="l" rtl="0">
              <a:spcBef>
                <a:spcPts val="0"/>
              </a:spcBef>
              <a:spcAft>
                <a:spcPts val="0"/>
              </a:spcAft>
              <a:buNone/>
            </a:pPr>
            <a:r>
              <a:rPr lang="en-US"/>
              <a:t>Provide real-time feedback and suggest stress-reducing activities like guided breathing exercises.</a:t>
            </a:r>
            <a:endParaRPr/>
          </a:p>
          <a:p>
            <a:pPr marL="0" lvl="0" indent="0" algn="l" rtl="0">
              <a:spcBef>
                <a:spcPts val="0"/>
              </a:spcBef>
              <a:spcAft>
                <a:spcPts val="0"/>
              </a:spcAft>
              <a:buNone/>
            </a:pPr>
            <a:r>
              <a:rPr lang="en-US"/>
              <a:t>Help users regulate emotions and maintain comfort by offering personalized interventions.</a:t>
            </a:r>
            <a:endParaRPr/>
          </a:p>
          <a:p>
            <a:pPr marL="0" lvl="0" indent="0" algn="l" rtl="0">
              <a:spcBef>
                <a:spcPts val="0"/>
              </a:spcBef>
              <a:spcAft>
                <a:spcPts val="0"/>
              </a:spcAft>
              <a:buNone/>
            </a:pPr>
            <a:endParaRPr/>
          </a:p>
        </p:txBody>
      </p:sp>
      <p:sp>
        <p:nvSpPr>
          <p:cNvPr id="186" name="Google Shape;186;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800"/>
              <a:buFont typeface="Alef"/>
              <a:buNone/>
            </a:pPr>
            <a:r>
              <a:rPr lang="en-US" sz="800">
                <a:solidFill>
                  <a:schemeClr val="dk1"/>
                </a:solidFill>
                <a:latin typeface="Alef"/>
                <a:ea typeface="Alef"/>
                <a:cs typeface="Alef"/>
                <a:sym typeface="Alef"/>
              </a:rPr>
              <a:t>Jakicic, J. M. et al. Effect of Wearable Technology Combined With a Lifestyle Intervention on Long-term Weight Loss. JAMA 316, 1161–1171, doi:10.1001/jama.2016.12858 (2016).</a:t>
            </a:r>
            <a:endParaRPr/>
          </a:p>
          <a:p>
            <a:pPr marL="0" lvl="0" indent="0" algn="l" rtl="0">
              <a:spcBef>
                <a:spcPts val="0"/>
              </a:spcBef>
              <a:spcAft>
                <a:spcPts val="0"/>
              </a:spcAft>
              <a:buClr>
                <a:schemeClr val="dk1"/>
              </a:buClr>
              <a:buSzPts val="800"/>
              <a:buFont typeface="Arial"/>
              <a:buNone/>
            </a:pPr>
            <a:endParaRPr sz="800">
              <a:solidFill>
                <a:schemeClr val="dk1"/>
              </a:solidFill>
              <a:latin typeface="Alef"/>
              <a:ea typeface="Alef"/>
              <a:cs typeface="Alef"/>
              <a:sym typeface="Alef"/>
            </a:endParaRPr>
          </a:p>
          <a:p>
            <a:pPr marL="0" lvl="0" indent="0" algn="l" rtl="0">
              <a:spcBef>
                <a:spcPts val="0"/>
              </a:spcBef>
              <a:spcAft>
                <a:spcPts val="0"/>
              </a:spcAft>
              <a:buClr>
                <a:schemeClr val="dk1"/>
              </a:buClr>
              <a:buSzPts val="800"/>
              <a:buFont typeface="Alef"/>
              <a:buNone/>
            </a:pPr>
            <a:r>
              <a:rPr lang="en-US" sz="800">
                <a:solidFill>
                  <a:schemeClr val="dk1"/>
                </a:solidFill>
                <a:latin typeface="Alef"/>
                <a:ea typeface="Alef"/>
                <a:cs typeface="Alef"/>
                <a:sym typeface="Alef"/>
              </a:rPr>
              <a:t>Ledger, D. &amp; McCaffrey, D. How the Science of Human Behavior Change Offers the Secret to Long-Term Engagement. Retrieved 4 March 2017 from https://endeavourpartners.net/assets/Endeavour-Partners-Wearables-White-Paper-20141.pdf (2014).</a:t>
            </a:r>
            <a:endParaRPr sz="1400">
              <a:solidFill>
                <a:schemeClr val="dk1"/>
              </a:solidFill>
              <a:latin typeface="Alef"/>
              <a:ea typeface="Alef"/>
              <a:cs typeface="Alef"/>
              <a:sym typeface="Alef"/>
            </a:endParaRPr>
          </a:p>
          <a:p>
            <a:pPr marL="0" lvl="0" indent="0" algn="l" rtl="0">
              <a:spcBef>
                <a:spcPts val="0"/>
              </a:spcBef>
              <a:spcAft>
                <a:spcPts val="0"/>
              </a:spcAft>
              <a:buNone/>
            </a:pPr>
            <a:endParaRPr/>
          </a:p>
        </p:txBody>
      </p:sp>
      <p:sp>
        <p:nvSpPr>
          <p:cNvPr id="217" name="Google Shape;217;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Google Shape;22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Unfortunately, we were unable to reach the patients after many efforts</a:t>
            </a:r>
            <a:endParaRPr/>
          </a:p>
        </p:txBody>
      </p:sp>
      <p:sp>
        <p:nvSpPr>
          <p:cNvPr id="227" name="Google Shape;227;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Access to the patient</a:t>
            </a:r>
            <a:endParaRPr/>
          </a:p>
          <a:p>
            <a:pPr marL="0" lvl="0" indent="0" algn="l" rtl="0">
              <a:spcBef>
                <a:spcPts val="0"/>
              </a:spcBef>
              <a:spcAft>
                <a:spcPts val="0"/>
              </a:spcAft>
              <a:buNone/>
            </a:pPr>
            <a:r>
              <a:rPr lang="en-US"/>
              <a:t>Access to a therapist</a:t>
            </a:r>
            <a:br>
              <a:rPr lang="en-US"/>
            </a:br>
            <a:br>
              <a:rPr lang="en-US"/>
            </a:br>
            <a:r>
              <a:rPr lang="en-US"/>
              <a:t>Fills gaps between therapy sessions.</a:t>
            </a:r>
            <a:endParaRPr/>
          </a:p>
          <a:p>
            <a:pPr marL="0" lvl="0" indent="0" algn="l" rtl="0">
              <a:spcBef>
                <a:spcPts val="0"/>
              </a:spcBef>
              <a:spcAft>
                <a:spcPts val="0"/>
              </a:spcAft>
              <a:buNone/>
            </a:pPr>
            <a:r>
              <a:rPr lang="en-US"/>
              <a:t>Enhances real-time understanding for therapists.</a:t>
            </a:r>
            <a:endParaRPr/>
          </a:p>
          <a:p>
            <a:pPr marL="0" lvl="0" indent="0" algn="l" rtl="0">
              <a:spcBef>
                <a:spcPts val="0"/>
              </a:spcBef>
              <a:spcAft>
                <a:spcPts val="0"/>
              </a:spcAft>
              <a:buNone/>
            </a:pPr>
            <a:r>
              <a:rPr lang="en-US"/>
              <a:t>Promotes well-being and reduces extreme distress.</a:t>
            </a:r>
            <a:endParaRPr/>
          </a:p>
          <a:p>
            <a:pPr marL="0" lvl="0" indent="0" algn="l" rtl="0">
              <a:spcBef>
                <a:spcPts val="0"/>
              </a:spcBef>
              <a:spcAft>
                <a:spcPts val="0"/>
              </a:spcAft>
              <a:buNone/>
            </a:pPr>
            <a:r>
              <a:rPr lang="en-US"/>
              <a:t>Supports personalized mental health care.</a:t>
            </a:r>
            <a:endParaRPr/>
          </a:p>
          <a:p>
            <a:pPr marL="0" lvl="0" indent="0" algn="l" rtl="0">
              <a:spcBef>
                <a:spcPts val="0"/>
              </a:spcBef>
              <a:spcAft>
                <a:spcPts val="0"/>
              </a:spcAft>
              <a:buNone/>
            </a:pPr>
            <a:endParaRPr/>
          </a:p>
        </p:txBody>
      </p:sp>
      <p:sp>
        <p:nvSpPr>
          <p:cNvPr id="240" name="Google Shape;24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with Image">
  <p:cSld name="Title Slide with Image">
    <p:bg>
      <p:bgPr>
        <a:solidFill>
          <a:schemeClr val="accent3">
            <a:alpha val="20000"/>
          </a:schemeClr>
        </a:solidFill>
        <a:effectLst/>
      </p:bgPr>
    </p:bg>
    <p:spTree>
      <p:nvGrpSpPr>
        <p:cNvPr id="1" name="Shape 15"/>
        <p:cNvGrpSpPr/>
        <p:nvPr/>
      </p:nvGrpSpPr>
      <p:grpSpPr>
        <a:xfrm>
          <a:off x="0" y="0"/>
          <a:ext cx="0" cy="0"/>
          <a:chOff x="0" y="0"/>
          <a:chExt cx="0" cy="0"/>
        </a:xfrm>
      </p:grpSpPr>
      <p:sp>
        <p:nvSpPr>
          <p:cNvPr id="16" name="Google Shape;16;p24"/>
          <p:cNvSpPr txBox="1">
            <a:spLocks noGrp="1"/>
          </p:cNvSpPr>
          <p:nvPr>
            <p:ph type="title"/>
          </p:nvPr>
        </p:nvSpPr>
        <p:spPr>
          <a:xfrm>
            <a:off x="1484764" y="1986926"/>
            <a:ext cx="5257793" cy="2057441"/>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7" name="Google Shape;17;p24"/>
          <p:cNvCxnSpPr/>
          <p:nvPr/>
        </p:nvCxnSpPr>
        <p:spPr>
          <a:xfrm>
            <a:off x="1509005" y="4172084"/>
            <a:ext cx="0" cy="760288"/>
          </a:xfrm>
          <a:prstGeom prst="straightConnector1">
            <a:avLst/>
          </a:prstGeom>
          <a:noFill/>
          <a:ln w="19050" cap="flat" cmpd="sng">
            <a:solidFill>
              <a:srgbClr val="D84400"/>
            </a:solidFill>
            <a:prstDash val="solid"/>
            <a:miter lim="800000"/>
            <a:headEnd type="none" w="sm" len="sm"/>
            <a:tailEnd type="none" w="sm" len="sm"/>
          </a:ln>
        </p:spPr>
      </p:cxnSp>
      <p:sp>
        <p:nvSpPr>
          <p:cNvPr id="18" name="Google Shape;18;p24" descr="Click icon to add picture"/>
          <p:cNvSpPr txBox="1">
            <a:spLocks noGrp="1"/>
          </p:cNvSpPr>
          <p:nvPr>
            <p:ph type="body" idx="1"/>
          </p:nvPr>
        </p:nvSpPr>
        <p:spPr>
          <a:xfrm>
            <a:off x="1601366" y="4172084"/>
            <a:ext cx="1570612" cy="760288"/>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accent6"/>
              </a:buClr>
              <a:buSzPts val="1800"/>
              <a:buNone/>
              <a:defRPr sz="1800" b="0">
                <a:solidFill>
                  <a:schemeClr val="accent6"/>
                </a:solidFill>
              </a:defRPr>
            </a:lvl1pPr>
            <a:lvl2pPr marL="914400" lvl="1" indent="-292100" algn="l">
              <a:lnSpc>
                <a:spcPct val="90000"/>
              </a:lnSpc>
              <a:spcBef>
                <a:spcPts val="500"/>
              </a:spcBef>
              <a:spcAft>
                <a:spcPts val="0"/>
              </a:spcAft>
              <a:buClr>
                <a:schemeClr val="dk1"/>
              </a:buClr>
              <a:buSzPts val="1000"/>
              <a:buChar char="•"/>
              <a:defRPr sz="1000"/>
            </a:lvl2pPr>
            <a:lvl3pPr marL="1371600" lvl="2" indent="-285750" algn="l">
              <a:lnSpc>
                <a:spcPct val="90000"/>
              </a:lnSpc>
              <a:spcBef>
                <a:spcPts val="500"/>
              </a:spcBef>
              <a:spcAft>
                <a:spcPts val="0"/>
              </a:spcAft>
              <a:buClr>
                <a:schemeClr val="dk1"/>
              </a:buClr>
              <a:buSzPts val="900"/>
              <a:buChar char="•"/>
              <a:defRPr sz="900"/>
            </a:lvl3pPr>
            <a:lvl4pPr marL="1828800" lvl="3" indent="-279400" algn="l">
              <a:lnSpc>
                <a:spcPct val="90000"/>
              </a:lnSpc>
              <a:spcBef>
                <a:spcPts val="500"/>
              </a:spcBef>
              <a:spcAft>
                <a:spcPts val="0"/>
              </a:spcAft>
              <a:buClr>
                <a:schemeClr val="dk1"/>
              </a:buClr>
              <a:buSzPts val="800"/>
              <a:buChar char="•"/>
              <a:defRPr sz="800"/>
            </a:lvl4pPr>
            <a:lvl5pPr marL="2286000" lvl="4" indent="-279400" algn="l">
              <a:lnSpc>
                <a:spcPct val="90000"/>
              </a:lnSpc>
              <a:spcBef>
                <a:spcPts val="500"/>
              </a:spcBef>
              <a:spcAft>
                <a:spcPts val="0"/>
              </a:spcAft>
              <a:buClr>
                <a:schemeClr val="dk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24"/>
          <p:cNvSpPr>
            <a:spLocks noGrp="1"/>
          </p:cNvSpPr>
          <p:nvPr>
            <p:ph type="pic" idx="2"/>
          </p:nvPr>
        </p:nvSpPr>
        <p:spPr>
          <a:xfrm>
            <a:off x="6742557" y="821836"/>
            <a:ext cx="4405503" cy="5066346"/>
          </a:xfrm>
          <a:prstGeom prst="rect">
            <a:avLst/>
          </a:prstGeom>
          <a:noFill/>
          <a:ln>
            <a:noFill/>
          </a:ln>
        </p:spPr>
      </p:sp>
      <p:sp>
        <p:nvSpPr>
          <p:cNvPr id="20" name="Google Shape;20;p24"/>
          <p:cNvSpPr/>
          <p:nvPr/>
        </p:nvSpPr>
        <p:spPr>
          <a:xfrm>
            <a:off x="7441324" y="5568778"/>
            <a:ext cx="829927" cy="949454"/>
          </a:xfrm>
          <a:custGeom>
            <a:avLst/>
            <a:gdLst/>
            <a:ahLst/>
            <a:cxnLst/>
            <a:rect l="l" t="t" r="r" b="b"/>
            <a:pathLst>
              <a:path w="4398682" h="5032188" extrusionOk="0">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Mate"/>
              <a:ea typeface="Mate"/>
              <a:cs typeface="Mate"/>
              <a:sym typeface="Mate"/>
            </a:endParaRPr>
          </a:p>
        </p:txBody>
      </p:sp>
    </p:spTree>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כותרת מקטע עליונה" type="secHead">
  <p:cSld name="SECTION_HEADER">
    <p:spTree>
      <p:nvGrpSpPr>
        <p:cNvPr id="1" name="Shape 93"/>
        <p:cNvGrpSpPr/>
        <p:nvPr/>
      </p:nvGrpSpPr>
      <p:grpSpPr>
        <a:xfrm>
          <a:off x="0" y="0"/>
          <a:ext cx="0" cy="0"/>
          <a:chOff x="0" y="0"/>
          <a:chExt cx="0" cy="0"/>
        </a:xfrm>
      </p:grpSpPr>
      <p:sp>
        <p:nvSpPr>
          <p:cNvPr id="94" name="Google Shape;94;p3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3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96" name="Google Shape;96;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השוואה" type="twoTxTwoObj">
  <p:cSld name="TWO_OBJECTS_WITH_TEXT">
    <p:spTree>
      <p:nvGrpSpPr>
        <p:cNvPr id="1" name="Shape 99"/>
        <p:cNvGrpSpPr/>
        <p:nvPr/>
      </p:nvGrpSpPr>
      <p:grpSpPr>
        <a:xfrm>
          <a:off x="0" y="0"/>
          <a:ext cx="0" cy="0"/>
          <a:chOff x="0" y="0"/>
          <a:chExt cx="0" cy="0"/>
        </a:xfrm>
      </p:grpSpPr>
      <p:sp>
        <p:nvSpPr>
          <p:cNvPr id="100" name="Google Shape;100;p3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3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2" name="Google Shape;102;p3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p3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4" name="Google Shape;104;p3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 name="Google Shape;105;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כותרת בלבד" type="titleOnly">
  <p:cSld name="TITLE_ONLY">
    <p:spTree>
      <p:nvGrpSpPr>
        <p:cNvPr id="1" name="Shape 108"/>
        <p:cNvGrpSpPr/>
        <p:nvPr/>
      </p:nvGrpSpPr>
      <p:grpSpPr>
        <a:xfrm>
          <a:off x="0" y="0"/>
          <a:ext cx="0" cy="0"/>
          <a:chOff x="0" y="0"/>
          <a:chExt cx="0" cy="0"/>
        </a:xfrm>
      </p:grpSpPr>
      <p:sp>
        <p:nvSpPr>
          <p:cNvPr id="109" name="Google Shape;109;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ריק" type="blank">
  <p:cSld name="BLANK">
    <p:spTree>
      <p:nvGrpSpPr>
        <p:cNvPr id="1" name="Shape 113"/>
        <p:cNvGrpSpPr/>
        <p:nvPr/>
      </p:nvGrpSpPr>
      <p:grpSpPr>
        <a:xfrm>
          <a:off x="0" y="0"/>
          <a:ext cx="0" cy="0"/>
          <a:chOff x="0" y="0"/>
          <a:chExt cx="0" cy="0"/>
        </a:xfrm>
      </p:grpSpPr>
      <p:sp>
        <p:nvSpPr>
          <p:cNvPr id="114" name="Google Shape;114;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תוכן עם כיתוב" type="objTx">
  <p:cSld name="OBJECT_WITH_CAPTION_TEXT">
    <p:spTree>
      <p:nvGrpSpPr>
        <p:cNvPr id="1" name="Shape 117"/>
        <p:cNvGrpSpPr/>
        <p:nvPr/>
      </p:nvGrpSpPr>
      <p:grpSpPr>
        <a:xfrm>
          <a:off x="0" y="0"/>
          <a:ext cx="0" cy="0"/>
          <a:chOff x="0" y="0"/>
          <a:chExt cx="0" cy="0"/>
        </a:xfrm>
      </p:grpSpPr>
      <p:sp>
        <p:nvSpPr>
          <p:cNvPr id="118" name="Google Shape;118;p3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9" name="Google Shape;119;p3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20" name="Google Shape;120;p3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21" name="Google Shape;121;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תמונה עם כיתוב" type="picTx">
  <p:cSld name="PICTURE_WITH_CAPTION_TEXT">
    <p:spTree>
      <p:nvGrpSpPr>
        <p:cNvPr id="1" name="Shape 124"/>
        <p:cNvGrpSpPr/>
        <p:nvPr/>
      </p:nvGrpSpPr>
      <p:grpSpPr>
        <a:xfrm>
          <a:off x="0" y="0"/>
          <a:ext cx="0" cy="0"/>
          <a:chOff x="0" y="0"/>
          <a:chExt cx="0" cy="0"/>
        </a:xfrm>
      </p:grpSpPr>
      <p:sp>
        <p:nvSpPr>
          <p:cNvPr id="125" name="Google Shape;125;p3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6" name="Google Shape;126;p38"/>
          <p:cNvSpPr>
            <a:spLocks noGrp="1"/>
          </p:cNvSpPr>
          <p:nvPr>
            <p:ph type="pic" idx="2"/>
          </p:nvPr>
        </p:nvSpPr>
        <p:spPr>
          <a:xfrm>
            <a:off x="5183188" y="987425"/>
            <a:ext cx="6172200" cy="4873625"/>
          </a:xfrm>
          <a:prstGeom prst="rect">
            <a:avLst/>
          </a:prstGeom>
          <a:noFill/>
          <a:ln>
            <a:noFill/>
          </a:ln>
        </p:spPr>
      </p:sp>
      <p:sp>
        <p:nvSpPr>
          <p:cNvPr id="127" name="Google Shape;127;p3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28" name="Google Shape;128;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כותרת וטקסט אנכי" type="vertTx">
  <p:cSld name="VERTICAL_TEXT">
    <p:spTree>
      <p:nvGrpSpPr>
        <p:cNvPr id="1" name="Shape 131"/>
        <p:cNvGrpSpPr/>
        <p:nvPr/>
      </p:nvGrpSpPr>
      <p:grpSpPr>
        <a:xfrm>
          <a:off x="0" y="0"/>
          <a:ext cx="0" cy="0"/>
          <a:chOff x="0" y="0"/>
          <a:chExt cx="0" cy="0"/>
        </a:xfrm>
      </p:grpSpPr>
      <p:sp>
        <p:nvSpPr>
          <p:cNvPr id="132" name="Google Shape;132;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3" name="Google Shape;133;p3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4" name="Google Shape;134;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כותרת אנכית וטקסט" type="vertTitleAndTx">
  <p:cSld name="VERTICAL_TITLE_AND_VERTICAL_TEXT">
    <p:spTree>
      <p:nvGrpSpPr>
        <p:cNvPr id="1" name="Shape 137"/>
        <p:cNvGrpSpPr/>
        <p:nvPr/>
      </p:nvGrpSpPr>
      <p:grpSpPr>
        <a:xfrm>
          <a:off x="0" y="0"/>
          <a:ext cx="0" cy="0"/>
          <a:chOff x="0" y="0"/>
          <a:chExt cx="0" cy="0"/>
        </a:xfrm>
      </p:grpSpPr>
      <p:sp>
        <p:nvSpPr>
          <p:cNvPr id="138" name="Google Shape;138;p4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9" name="Google Shape;139;p4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Introduction">
  <p:cSld name="Introduction">
    <p:spTree>
      <p:nvGrpSpPr>
        <p:cNvPr id="1" name="Shape 21"/>
        <p:cNvGrpSpPr/>
        <p:nvPr/>
      </p:nvGrpSpPr>
      <p:grpSpPr>
        <a:xfrm>
          <a:off x="0" y="0"/>
          <a:ext cx="0" cy="0"/>
          <a:chOff x="0" y="0"/>
          <a:chExt cx="0" cy="0"/>
        </a:xfrm>
      </p:grpSpPr>
      <p:sp>
        <p:nvSpPr>
          <p:cNvPr id="22" name="Google Shape;22;p25"/>
          <p:cNvSpPr txBox="1">
            <a:spLocks noGrp="1"/>
          </p:cNvSpPr>
          <p:nvPr>
            <p:ph type="title"/>
          </p:nvPr>
        </p:nvSpPr>
        <p:spPr>
          <a:xfrm>
            <a:off x="509574" y="2096892"/>
            <a:ext cx="5117162"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accent6"/>
              </a:buClr>
              <a:buSzPts val="4400"/>
              <a:buFont typeface="Calibri"/>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5"/>
          <p:cNvSpPr txBox="1">
            <a:spLocks noGrp="1"/>
          </p:cNvSpPr>
          <p:nvPr>
            <p:ph type="body" idx="1"/>
          </p:nvPr>
        </p:nvSpPr>
        <p:spPr>
          <a:xfrm>
            <a:off x="509574" y="3435546"/>
            <a:ext cx="4260180" cy="129453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accent6"/>
              </a:buClr>
              <a:buSzPts val="1500"/>
              <a:buNone/>
              <a:defRPr sz="1500" b="0">
                <a:solidFill>
                  <a:schemeClr val="accent6"/>
                </a:solidFill>
                <a:latin typeface="Calibri"/>
                <a:ea typeface="Calibri"/>
                <a:cs typeface="Calibri"/>
                <a:sym typeface="Calibri"/>
              </a:defRPr>
            </a:lvl1pPr>
            <a:lvl2pPr marL="914400" lvl="1" indent="-292100" algn="l">
              <a:lnSpc>
                <a:spcPct val="90000"/>
              </a:lnSpc>
              <a:spcBef>
                <a:spcPts val="500"/>
              </a:spcBef>
              <a:spcAft>
                <a:spcPts val="0"/>
              </a:spcAft>
              <a:buClr>
                <a:schemeClr val="dk1"/>
              </a:buClr>
              <a:buSzPts val="1000"/>
              <a:buChar char="•"/>
              <a:defRPr sz="1000"/>
            </a:lvl2pPr>
            <a:lvl3pPr marL="1371600" lvl="2" indent="-285750" algn="l">
              <a:lnSpc>
                <a:spcPct val="90000"/>
              </a:lnSpc>
              <a:spcBef>
                <a:spcPts val="500"/>
              </a:spcBef>
              <a:spcAft>
                <a:spcPts val="0"/>
              </a:spcAft>
              <a:buClr>
                <a:schemeClr val="dk1"/>
              </a:buClr>
              <a:buSzPts val="900"/>
              <a:buChar char="•"/>
              <a:defRPr sz="900"/>
            </a:lvl3pPr>
            <a:lvl4pPr marL="1828800" lvl="3" indent="-279400" algn="l">
              <a:lnSpc>
                <a:spcPct val="90000"/>
              </a:lnSpc>
              <a:spcBef>
                <a:spcPts val="500"/>
              </a:spcBef>
              <a:spcAft>
                <a:spcPts val="0"/>
              </a:spcAft>
              <a:buClr>
                <a:schemeClr val="dk1"/>
              </a:buClr>
              <a:buSzPts val="800"/>
              <a:buChar char="•"/>
              <a:defRPr sz="800"/>
            </a:lvl4pPr>
            <a:lvl5pPr marL="2286000" lvl="4" indent="-279400" algn="l">
              <a:lnSpc>
                <a:spcPct val="90000"/>
              </a:lnSpc>
              <a:spcBef>
                <a:spcPts val="500"/>
              </a:spcBef>
              <a:spcAft>
                <a:spcPts val="0"/>
              </a:spcAft>
              <a:buClr>
                <a:schemeClr val="dk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25"/>
          <p:cNvSpPr>
            <a:spLocks noGrp="1"/>
          </p:cNvSpPr>
          <p:nvPr>
            <p:ph type="pic" idx="2"/>
          </p:nvPr>
        </p:nvSpPr>
        <p:spPr>
          <a:xfrm>
            <a:off x="5745001" y="0"/>
            <a:ext cx="6446999" cy="6858000"/>
          </a:xfrm>
          <a:prstGeom prst="rect">
            <a:avLst/>
          </a:prstGeom>
          <a:noFill/>
          <a:ln>
            <a:noFill/>
          </a:ln>
        </p:spPr>
      </p:sp>
      <p:sp>
        <p:nvSpPr>
          <p:cNvPr id="25" name="Google Shape;25;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accent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accent6"/>
                </a:solidFill>
                <a:latin typeface="Calibri"/>
                <a:ea typeface="Calibri"/>
                <a:cs typeface="Calibri"/>
                <a:sym typeface="Calibri"/>
              </a:defRPr>
            </a:lvl1pPr>
            <a:lvl2pPr marL="0" lvl="1" indent="0" algn="r">
              <a:spcBef>
                <a:spcPts val="0"/>
              </a:spcBef>
              <a:buNone/>
              <a:defRPr sz="1200" b="0" i="0" u="none" strike="noStrike" cap="none">
                <a:solidFill>
                  <a:schemeClr val="accent6"/>
                </a:solidFill>
                <a:latin typeface="Calibri"/>
                <a:ea typeface="Calibri"/>
                <a:cs typeface="Calibri"/>
                <a:sym typeface="Calibri"/>
              </a:defRPr>
            </a:lvl2pPr>
            <a:lvl3pPr marL="0" lvl="2" indent="0" algn="r">
              <a:spcBef>
                <a:spcPts val="0"/>
              </a:spcBef>
              <a:buNone/>
              <a:defRPr sz="1200" b="0" i="0" u="none" strike="noStrike" cap="none">
                <a:solidFill>
                  <a:schemeClr val="accent6"/>
                </a:solidFill>
                <a:latin typeface="Calibri"/>
                <a:ea typeface="Calibri"/>
                <a:cs typeface="Calibri"/>
                <a:sym typeface="Calibri"/>
              </a:defRPr>
            </a:lvl3pPr>
            <a:lvl4pPr marL="0" lvl="3" indent="0" algn="r">
              <a:spcBef>
                <a:spcPts val="0"/>
              </a:spcBef>
              <a:buNone/>
              <a:defRPr sz="1200" b="0" i="0" u="none" strike="noStrike" cap="none">
                <a:solidFill>
                  <a:schemeClr val="accent6"/>
                </a:solidFill>
                <a:latin typeface="Calibri"/>
                <a:ea typeface="Calibri"/>
                <a:cs typeface="Calibri"/>
                <a:sym typeface="Calibri"/>
              </a:defRPr>
            </a:lvl4pPr>
            <a:lvl5pPr marL="0" lvl="4" indent="0" algn="r">
              <a:spcBef>
                <a:spcPts val="0"/>
              </a:spcBef>
              <a:buNone/>
              <a:defRPr sz="1200" b="0" i="0" u="none" strike="noStrike" cap="none">
                <a:solidFill>
                  <a:schemeClr val="accent6"/>
                </a:solidFill>
                <a:latin typeface="Calibri"/>
                <a:ea typeface="Calibri"/>
                <a:cs typeface="Calibri"/>
                <a:sym typeface="Calibri"/>
              </a:defRPr>
            </a:lvl5pPr>
            <a:lvl6pPr marL="0" lvl="5" indent="0" algn="r">
              <a:spcBef>
                <a:spcPts val="0"/>
              </a:spcBef>
              <a:buNone/>
              <a:defRPr sz="1200" b="0" i="0" u="none" strike="noStrike" cap="none">
                <a:solidFill>
                  <a:schemeClr val="accent6"/>
                </a:solidFill>
                <a:latin typeface="Calibri"/>
                <a:ea typeface="Calibri"/>
                <a:cs typeface="Calibri"/>
                <a:sym typeface="Calibri"/>
              </a:defRPr>
            </a:lvl6pPr>
            <a:lvl7pPr marL="0" lvl="6" indent="0" algn="r">
              <a:spcBef>
                <a:spcPts val="0"/>
              </a:spcBef>
              <a:buNone/>
              <a:defRPr sz="1200" b="0" i="0" u="none" strike="noStrike" cap="none">
                <a:solidFill>
                  <a:schemeClr val="accent6"/>
                </a:solidFill>
                <a:latin typeface="Calibri"/>
                <a:ea typeface="Calibri"/>
                <a:cs typeface="Calibri"/>
                <a:sym typeface="Calibri"/>
              </a:defRPr>
            </a:lvl7pPr>
            <a:lvl8pPr marL="0" lvl="7" indent="0" algn="r">
              <a:spcBef>
                <a:spcPts val="0"/>
              </a:spcBef>
              <a:buNone/>
              <a:defRPr sz="1200" b="0" i="0" u="none" strike="noStrike" cap="none">
                <a:solidFill>
                  <a:schemeClr val="accent6"/>
                </a:solidFill>
                <a:latin typeface="Calibri"/>
                <a:ea typeface="Calibri"/>
                <a:cs typeface="Calibri"/>
                <a:sym typeface="Calibri"/>
              </a:defRPr>
            </a:lvl8pPr>
            <a:lvl9pPr marL="0" lvl="8" indent="0" algn="r">
              <a:spcBef>
                <a:spcPts val="0"/>
              </a:spcBef>
              <a:buNone/>
              <a:defRPr sz="1200" b="0" i="0" u="none" strike="noStrike" cap="none">
                <a:solidFill>
                  <a:schemeClr val="accent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hree Content">
  <p:cSld name="Three Content">
    <p:spTree>
      <p:nvGrpSpPr>
        <p:cNvPr id="1" name="Shape 27"/>
        <p:cNvGrpSpPr/>
        <p:nvPr/>
      </p:nvGrpSpPr>
      <p:grpSpPr>
        <a:xfrm>
          <a:off x="0" y="0"/>
          <a:ext cx="0" cy="0"/>
          <a:chOff x="0" y="0"/>
          <a:chExt cx="0" cy="0"/>
        </a:xfrm>
      </p:grpSpPr>
      <p:sp>
        <p:nvSpPr>
          <p:cNvPr id="28" name="Google Shape;28;p26"/>
          <p:cNvSpPr/>
          <p:nvPr/>
        </p:nvSpPr>
        <p:spPr>
          <a:xfrm>
            <a:off x="0" y="2860787"/>
            <a:ext cx="2361029" cy="3676532"/>
          </a:xfrm>
          <a:custGeom>
            <a:avLst/>
            <a:gdLst/>
            <a:ahLst/>
            <a:cxnLst/>
            <a:rect l="l" t="t" r="r" b="b"/>
            <a:pathLst>
              <a:path w="2361029" h="3676532" extrusionOk="0">
                <a:moveTo>
                  <a:pt x="773997" y="0"/>
                </a:moveTo>
                <a:lnTo>
                  <a:pt x="2361029" y="925683"/>
                </a:lnTo>
                <a:lnTo>
                  <a:pt x="2361029" y="2763949"/>
                </a:lnTo>
                <a:lnTo>
                  <a:pt x="769661" y="3676532"/>
                </a:lnTo>
                <a:lnTo>
                  <a:pt x="0" y="3234717"/>
                </a:lnTo>
                <a:lnTo>
                  <a:pt x="0" y="446885"/>
                </a:lnTo>
                <a:close/>
              </a:path>
            </a:pathLst>
          </a:custGeom>
          <a:solidFill>
            <a:srgbClr val="FEE5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6"/>
              </a:solidFill>
              <a:latin typeface="Calibri"/>
              <a:ea typeface="Calibri"/>
              <a:cs typeface="Calibri"/>
              <a:sym typeface="Calibri"/>
            </a:endParaRPr>
          </a:p>
        </p:txBody>
      </p:sp>
      <p:sp>
        <p:nvSpPr>
          <p:cNvPr id="29" name="Google Shape;29;p26"/>
          <p:cNvSpPr/>
          <p:nvPr/>
        </p:nvSpPr>
        <p:spPr>
          <a:xfrm flipH="1">
            <a:off x="1014233" y="5253270"/>
            <a:ext cx="1710765" cy="1593273"/>
          </a:xfrm>
          <a:custGeom>
            <a:avLst/>
            <a:gdLst/>
            <a:ahLst/>
            <a:cxnLst/>
            <a:rect l="l" t="t" r="r" b="b"/>
            <a:pathLst>
              <a:path w="1710765" h="1593273" extrusionOk="0">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6"/>
              </a:solidFill>
              <a:latin typeface="Calibri"/>
              <a:ea typeface="Calibri"/>
              <a:cs typeface="Calibri"/>
              <a:sym typeface="Calibri"/>
            </a:endParaRPr>
          </a:p>
        </p:txBody>
      </p:sp>
      <p:sp>
        <p:nvSpPr>
          <p:cNvPr id="30" name="Google Shape;30;p26" descr="Click icon to add picture"/>
          <p:cNvSpPr txBox="1">
            <a:spLocks noGrp="1"/>
          </p:cNvSpPr>
          <p:nvPr>
            <p:ph type="body" idx="1"/>
          </p:nvPr>
        </p:nvSpPr>
        <p:spPr>
          <a:xfrm>
            <a:off x="5271609" y="1025236"/>
            <a:ext cx="5162709" cy="420683"/>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Clr>
                <a:schemeClr val="accent6"/>
              </a:buClr>
              <a:buSzPts val="1800"/>
              <a:buNone/>
              <a:defRPr sz="1800" b="1" i="0">
                <a:solidFill>
                  <a:schemeClr val="accent6"/>
                </a:solidFill>
                <a:latin typeface="Calibri"/>
                <a:ea typeface="Calibri"/>
                <a:cs typeface="Calibri"/>
                <a:sym typeface="Calibri"/>
              </a:defRPr>
            </a:lvl1pPr>
            <a:lvl2pPr marL="914400" lvl="1" indent="-292100" algn="l">
              <a:lnSpc>
                <a:spcPct val="90000"/>
              </a:lnSpc>
              <a:spcBef>
                <a:spcPts val="500"/>
              </a:spcBef>
              <a:spcAft>
                <a:spcPts val="0"/>
              </a:spcAft>
              <a:buClr>
                <a:schemeClr val="dk1"/>
              </a:buClr>
              <a:buSzPts val="1000"/>
              <a:buChar char="•"/>
              <a:defRPr sz="1000"/>
            </a:lvl2pPr>
            <a:lvl3pPr marL="1371600" lvl="2" indent="-285750" algn="l">
              <a:lnSpc>
                <a:spcPct val="90000"/>
              </a:lnSpc>
              <a:spcBef>
                <a:spcPts val="500"/>
              </a:spcBef>
              <a:spcAft>
                <a:spcPts val="0"/>
              </a:spcAft>
              <a:buClr>
                <a:schemeClr val="dk1"/>
              </a:buClr>
              <a:buSzPts val="900"/>
              <a:buChar char="•"/>
              <a:defRPr sz="900"/>
            </a:lvl3pPr>
            <a:lvl4pPr marL="1828800" lvl="3" indent="-279400" algn="l">
              <a:lnSpc>
                <a:spcPct val="90000"/>
              </a:lnSpc>
              <a:spcBef>
                <a:spcPts val="500"/>
              </a:spcBef>
              <a:spcAft>
                <a:spcPts val="0"/>
              </a:spcAft>
              <a:buClr>
                <a:schemeClr val="dk1"/>
              </a:buClr>
              <a:buSzPts val="800"/>
              <a:buChar char="•"/>
              <a:defRPr sz="800"/>
            </a:lvl4pPr>
            <a:lvl5pPr marL="2286000" lvl="4" indent="-279400" algn="l">
              <a:lnSpc>
                <a:spcPct val="90000"/>
              </a:lnSpc>
              <a:spcBef>
                <a:spcPts val="500"/>
              </a:spcBef>
              <a:spcAft>
                <a:spcPts val="0"/>
              </a:spcAft>
              <a:buClr>
                <a:schemeClr val="dk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26"/>
          <p:cNvSpPr txBox="1">
            <a:spLocks noGrp="1"/>
          </p:cNvSpPr>
          <p:nvPr>
            <p:ph type="body" idx="2"/>
          </p:nvPr>
        </p:nvSpPr>
        <p:spPr>
          <a:xfrm>
            <a:off x="5271608" y="1469069"/>
            <a:ext cx="5162709" cy="1506166"/>
          </a:xfrm>
          <a:prstGeom prst="rect">
            <a:avLst/>
          </a:prstGeom>
          <a:noFill/>
          <a:ln>
            <a:noFill/>
          </a:ln>
        </p:spPr>
        <p:txBody>
          <a:bodyPr spcFirstLastPara="1" wrap="square" lIns="91425" tIns="45700" rIns="91425" bIns="45700" anchor="t" anchorCtr="0">
            <a:noAutofit/>
          </a:bodyPr>
          <a:lstStyle>
            <a:lvl1pPr marL="457200" lvl="0" indent="-317500" algn="l">
              <a:lnSpc>
                <a:spcPct val="100000"/>
              </a:lnSpc>
              <a:spcBef>
                <a:spcPts val="0"/>
              </a:spcBef>
              <a:spcAft>
                <a:spcPts val="0"/>
              </a:spcAft>
              <a:buClr>
                <a:schemeClr val="accent6"/>
              </a:buClr>
              <a:buSzPts val="1400"/>
              <a:buFont typeface="Arial"/>
              <a:buChar char="•"/>
              <a:defRPr sz="1400" b="0">
                <a:solidFill>
                  <a:schemeClr val="accent6"/>
                </a:solidFill>
                <a:latin typeface="Calibri"/>
                <a:ea typeface="Calibri"/>
                <a:cs typeface="Calibri"/>
                <a:sym typeface="Calibri"/>
              </a:defRPr>
            </a:lvl1pPr>
            <a:lvl2pPr marL="914400" lvl="1" indent="-292100" algn="l">
              <a:lnSpc>
                <a:spcPct val="90000"/>
              </a:lnSpc>
              <a:spcBef>
                <a:spcPts val="600"/>
              </a:spcBef>
              <a:spcAft>
                <a:spcPts val="0"/>
              </a:spcAft>
              <a:buClr>
                <a:schemeClr val="dk1"/>
              </a:buClr>
              <a:buSzPts val="1000"/>
              <a:buChar char="•"/>
              <a:defRPr sz="1000"/>
            </a:lvl2pPr>
            <a:lvl3pPr marL="1371600" lvl="2" indent="-285750" algn="l">
              <a:lnSpc>
                <a:spcPct val="90000"/>
              </a:lnSpc>
              <a:spcBef>
                <a:spcPts val="500"/>
              </a:spcBef>
              <a:spcAft>
                <a:spcPts val="0"/>
              </a:spcAft>
              <a:buClr>
                <a:schemeClr val="dk1"/>
              </a:buClr>
              <a:buSzPts val="900"/>
              <a:buChar char="•"/>
              <a:defRPr sz="900"/>
            </a:lvl3pPr>
            <a:lvl4pPr marL="1828800" lvl="3" indent="-279400" algn="l">
              <a:lnSpc>
                <a:spcPct val="90000"/>
              </a:lnSpc>
              <a:spcBef>
                <a:spcPts val="500"/>
              </a:spcBef>
              <a:spcAft>
                <a:spcPts val="0"/>
              </a:spcAft>
              <a:buClr>
                <a:schemeClr val="dk1"/>
              </a:buClr>
              <a:buSzPts val="800"/>
              <a:buChar char="•"/>
              <a:defRPr sz="800"/>
            </a:lvl4pPr>
            <a:lvl5pPr marL="2286000" lvl="4" indent="-279400" algn="l">
              <a:lnSpc>
                <a:spcPct val="90000"/>
              </a:lnSpc>
              <a:spcBef>
                <a:spcPts val="500"/>
              </a:spcBef>
              <a:spcAft>
                <a:spcPts val="0"/>
              </a:spcAft>
              <a:buClr>
                <a:schemeClr val="dk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26" descr="Click icon to add picture"/>
          <p:cNvSpPr txBox="1">
            <a:spLocks noGrp="1"/>
          </p:cNvSpPr>
          <p:nvPr>
            <p:ph type="body" idx="3"/>
          </p:nvPr>
        </p:nvSpPr>
        <p:spPr>
          <a:xfrm>
            <a:off x="5271609" y="2984685"/>
            <a:ext cx="5162709" cy="420683"/>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Clr>
                <a:schemeClr val="accent6"/>
              </a:buClr>
              <a:buSzPts val="1800"/>
              <a:buNone/>
              <a:defRPr sz="1800" b="1" i="0">
                <a:solidFill>
                  <a:schemeClr val="accent6"/>
                </a:solidFill>
                <a:latin typeface="Calibri"/>
                <a:ea typeface="Calibri"/>
                <a:cs typeface="Calibri"/>
                <a:sym typeface="Calibri"/>
              </a:defRPr>
            </a:lvl1pPr>
            <a:lvl2pPr marL="914400" lvl="1" indent="-292100" algn="l">
              <a:lnSpc>
                <a:spcPct val="90000"/>
              </a:lnSpc>
              <a:spcBef>
                <a:spcPts val="500"/>
              </a:spcBef>
              <a:spcAft>
                <a:spcPts val="0"/>
              </a:spcAft>
              <a:buClr>
                <a:schemeClr val="dk1"/>
              </a:buClr>
              <a:buSzPts val="1000"/>
              <a:buChar char="•"/>
              <a:defRPr sz="1000"/>
            </a:lvl2pPr>
            <a:lvl3pPr marL="1371600" lvl="2" indent="-285750" algn="l">
              <a:lnSpc>
                <a:spcPct val="90000"/>
              </a:lnSpc>
              <a:spcBef>
                <a:spcPts val="500"/>
              </a:spcBef>
              <a:spcAft>
                <a:spcPts val="0"/>
              </a:spcAft>
              <a:buClr>
                <a:schemeClr val="dk1"/>
              </a:buClr>
              <a:buSzPts val="900"/>
              <a:buChar char="•"/>
              <a:defRPr sz="900"/>
            </a:lvl3pPr>
            <a:lvl4pPr marL="1828800" lvl="3" indent="-279400" algn="l">
              <a:lnSpc>
                <a:spcPct val="90000"/>
              </a:lnSpc>
              <a:spcBef>
                <a:spcPts val="500"/>
              </a:spcBef>
              <a:spcAft>
                <a:spcPts val="0"/>
              </a:spcAft>
              <a:buClr>
                <a:schemeClr val="dk1"/>
              </a:buClr>
              <a:buSzPts val="800"/>
              <a:buChar char="•"/>
              <a:defRPr sz="800"/>
            </a:lvl4pPr>
            <a:lvl5pPr marL="2286000" lvl="4" indent="-279400" algn="l">
              <a:lnSpc>
                <a:spcPct val="90000"/>
              </a:lnSpc>
              <a:spcBef>
                <a:spcPts val="500"/>
              </a:spcBef>
              <a:spcAft>
                <a:spcPts val="0"/>
              </a:spcAft>
              <a:buClr>
                <a:schemeClr val="dk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26" descr="Click icon to add picture"/>
          <p:cNvSpPr txBox="1">
            <a:spLocks noGrp="1"/>
          </p:cNvSpPr>
          <p:nvPr>
            <p:ph type="body" idx="4"/>
          </p:nvPr>
        </p:nvSpPr>
        <p:spPr>
          <a:xfrm>
            <a:off x="5271607" y="4597473"/>
            <a:ext cx="5162709" cy="421399"/>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Clr>
                <a:schemeClr val="accent6"/>
              </a:buClr>
              <a:buSzPts val="1800"/>
              <a:buNone/>
              <a:defRPr sz="1800" b="1" i="0">
                <a:solidFill>
                  <a:schemeClr val="accent6"/>
                </a:solidFill>
                <a:latin typeface="Calibri"/>
                <a:ea typeface="Calibri"/>
                <a:cs typeface="Calibri"/>
                <a:sym typeface="Calibri"/>
              </a:defRPr>
            </a:lvl1pPr>
            <a:lvl2pPr marL="914400" lvl="1" indent="-292100" algn="l">
              <a:lnSpc>
                <a:spcPct val="90000"/>
              </a:lnSpc>
              <a:spcBef>
                <a:spcPts val="500"/>
              </a:spcBef>
              <a:spcAft>
                <a:spcPts val="0"/>
              </a:spcAft>
              <a:buClr>
                <a:schemeClr val="dk1"/>
              </a:buClr>
              <a:buSzPts val="1000"/>
              <a:buChar char="•"/>
              <a:defRPr sz="1000"/>
            </a:lvl2pPr>
            <a:lvl3pPr marL="1371600" lvl="2" indent="-285750" algn="l">
              <a:lnSpc>
                <a:spcPct val="90000"/>
              </a:lnSpc>
              <a:spcBef>
                <a:spcPts val="500"/>
              </a:spcBef>
              <a:spcAft>
                <a:spcPts val="0"/>
              </a:spcAft>
              <a:buClr>
                <a:schemeClr val="dk1"/>
              </a:buClr>
              <a:buSzPts val="900"/>
              <a:buChar char="•"/>
              <a:defRPr sz="900"/>
            </a:lvl3pPr>
            <a:lvl4pPr marL="1828800" lvl="3" indent="-279400" algn="l">
              <a:lnSpc>
                <a:spcPct val="90000"/>
              </a:lnSpc>
              <a:spcBef>
                <a:spcPts val="500"/>
              </a:spcBef>
              <a:spcAft>
                <a:spcPts val="0"/>
              </a:spcAft>
              <a:buClr>
                <a:schemeClr val="dk1"/>
              </a:buClr>
              <a:buSzPts val="800"/>
              <a:buChar char="•"/>
              <a:defRPr sz="800"/>
            </a:lvl4pPr>
            <a:lvl5pPr marL="2286000" lvl="4" indent="-279400" algn="l">
              <a:lnSpc>
                <a:spcPct val="90000"/>
              </a:lnSpc>
              <a:spcBef>
                <a:spcPts val="500"/>
              </a:spcBef>
              <a:spcAft>
                <a:spcPts val="0"/>
              </a:spcAft>
              <a:buClr>
                <a:schemeClr val="dk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26"/>
          <p:cNvSpPr txBox="1">
            <a:spLocks noGrp="1"/>
          </p:cNvSpPr>
          <p:nvPr>
            <p:ph type="body" idx="5"/>
          </p:nvPr>
        </p:nvSpPr>
        <p:spPr>
          <a:xfrm>
            <a:off x="5271608" y="3419684"/>
            <a:ext cx="5162709" cy="1177789"/>
          </a:xfrm>
          <a:prstGeom prst="rect">
            <a:avLst/>
          </a:prstGeom>
          <a:noFill/>
          <a:ln>
            <a:noFill/>
          </a:ln>
        </p:spPr>
        <p:txBody>
          <a:bodyPr spcFirstLastPara="1" wrap="square" lIns="91425" tIns="45700" rIns="91425" bIns="45700" anchor="t" anchorCtr="0">
            <a:noAutofit/>
          </a:bodyPr>
          <a:lstStyle>
            <a:lvl1pPr marL="457200" lvl="0" indent="-317500" algn="l">
              <a:lnSpc>
                <a:spcPct val="100000"/>
              </a:lnSpc>
              <a:spcBef>
                <a:spcPts val="0"/>
              </a:spcBef>
              <a:spcAft>
                <a:spcPts val="0"/>
              </a:spcAft>
              <a:buClr>
                <a:schemeClr val="accent6"/>
              </a:buClr>
              <a:buSzPts val="1400"/>
              <a:buFont typeface="Arial"/>
              <a:buChar char="•"/>
              <a:defRPr sz="1400" b="0">
                <a:solidFill>
                  <a:schemeClr val="accent6"/>
                </a:solidFill>
                <a:latin typeface="Calibri"/>
                <a:ea typeface="Calibri"/>
                <a:cs typeface="Calibri"/>
                <a:sym typeface="Calibri"/>
              </a:defRPr>
            </a:lvl1pPr>
            <a:lvl2pPr marL="914400" lvl="1" indent="-292100" algn="l">
              <a:lnSpc>
                <a:spcPct val="90000"/>
              </a:lnSpc>
              <a:spcBef>
                <a:spcPts val="600"/>
              </a:spcBef>
              <a:spcAft>
                <a:spcPts val="0"/>
              </a:spcAft>
              <a:buClr>
                <a:schemeClr val="dk1"/>
              </a:buClr>
              <a:buSzPts val="1000"/>
              <a:buChar char="•"/>
              <a:defRPr sz="1000"/>
            </a:lvl2pPr>
            <a:lvl3pPr marL="1371600" lvl="2" indent="-285750" algn="l">
              <a:lnSpc>
                <a:spcPct val="90000"/>
              </a:lnSpc>
              <a:spcBef>
                <a:spcPts val="500"/>
              </a:spcBef>
              <a:spcAft>
                <a:spcPts val="0"/>
              </a:spcAft>
              <a:buClr>
                <a:schemeClr val="dk1"/>
              </a:buClr>
              <a:buSzPts val="900"/>
              <a:buChar char="•"/>
              <a:defRPr sz="900"/>
            </a:lvl3pPr>
            <a:lvl4pPr marL="1828800" lvl="3" indent="-279400" algn="l">
              <a:lnSpc>
                <a:spcPct val="90000"/>
              </a:lnSpc>
              <a:spcBef>
                <a:spcPts val="500"/>
              </a:spcBef>
              <a:spcAft>
                <a:spcPts val="0"/>
              </a:spcAft>
              <a:buClr>
                <a:schemeClr val="dk1"/>
              </a:buClr>
              <a:buSzPts val="800"/>
              <a:buChar char="•"/>
              <a:defRPr sz="800"/>
            </a:lvl4pPr>
            <a:lvl5pPr marL="2286000" lvl="4" indent="-279400" algn="l">
              <a:lnSpc>
                <a:spcPct val="90000"/>
              </a:lnSpc>
              <a:spcBef>
                <a:spcPts val="500"/>
              </a:spcBef>
              <a:spcAft>
                <a:spcPts val="0"/>
              </a:spcAft>
              <a:buClr>
                <a:schemeClr val="dk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26"/>
          <p:cNvSpPr txBox="1">
            <a:spLocks noGrp="1"/>
          </p:cNvSpPr>
          <p:nvPr>
            <p:ph type="body" idx="6"/>
          </p:nvPr>
        </p:nvSpPr>
        <p:spPr>
          <a:xfrm>
            <a:off x="5271608" y="5041922"/>
            <a:ext cx="5162709" cy="1635938"/>
          </a:xfrm>
          <a:prstGeom prst="rect">
            <a:avLst/>
          </a:prstGeom>
          <a:noFill/>
          <a:ln>
            <a:noFill/>
          </a:ln>
        </p:spPr>
        <p:txBody>
          <a:bodyPr spcFirstLastPara="1" wrap="square" lIns="91425" tIns="45700" rIns="91425" bIns="45700" anchor="t" anchorCtr="0">
            <a:noAutofit/>
          </a:bodyPr>
          <a:lstStyle>
            <a:lvl1pPr marL="457200" lvl="0" indent="-317500" algn="l">
              <a:lnSpc>
                <a:spcPct val="100000"/>
              </a:lnSpc>
              <a:spcBef>
                <a:spcPts val="0"/>
              </a:spcBef>
              <a:spcAft>
                <a:spcPts val="0"/>
              </a:spcAft>
              <a:buClr>
                <a:schemeClr val="accent6"/>
              </a:buClr>
              <a:buSzPts val="1400"/>
              <a:buFont typeface="Arial"/>
              <a:buChar char="•"/>
              <a:defRPr sz="1400" b="0">
                <a:solidFill>
                  <a:schemeClr val="accent6"/>
                </a:solidFill>
                <a:latin typeface="Calibri"/>
                <a:ea typeface="Calibri"/>
                <a:cs typeface="Calibri"/>
                <a:sym typeface="Calibri"/>
              </a:defRPr>
            </a:lvl1pPr>
            <a:lvl2pPr marL="914400" lvl="1" indent="-292100" algn="l">
              <a:lnSpc>
                <a:spcPct val="90000"/>
              </a:lnSpc>
              <a:spcBef>
                <a:spcPts val="600"/>
              </a:spcBef>
              <a:spcAft>
                <a:spcPts val="0"/>
              </a:spcAft>
              <a:buClr>
                <a:schemeClr val="dk1"/>
              </a:buClr>
              <a:buSzPts val="1000"/>
              <a:buChar char="•"/>
              <a:defRPr sz="1000"/>
            </a:lvl2pPr>
            <a:lvl3pPr marL="1371600" lvl="2" indent="-285750" algn="l">
              <a:lnSpc>
                <a:spcPct val="90000"/>
              </a:lnSpc>
              <a:spcBef>
                <a:spcPts val="500"/>
              </a:spcBef>
              <a:spcAft>
                <a:spcPts val="0"/>
              </a:spcAft>
              <a:buClr>
                <a:schemeClr val="dk1"/>
              </a:buClr>
              <a:buSzPts val="900"/>
              <a:buChar char="•"/>
              <a:defRPr sz="900"/>
            </a:lvl3pPr>
            <a:lvl4pPr marL="1828800" lvl="3" indent="-279400" algn="l">
              <a:lnSpc>
                <a:spcPct val="90000"/>
              </a:lnSpc>
              <a:spcBef>
                <a:spcPts val="500"/>
              </a:spcBef>
              <a:spcAft>
                <a:spcPts val="0"/>
              </a:spcAft>
              <a:buClr>
                <a:schemeClr val="dk1"/>
              </a:buClr>
              <a:buSzPts val="800"/>
              <a:buChar char="•"/>
              <a:defRPr sz="800"/>
            </a:lvl4pPr>
            <a:lvl5pPr marL="2286000" lvl="4" indent="-279400" algn="l">
              <a:lnSpc>
                <a:spcPct val="90000"/>
              </a:lnSpc>
              <a:spcBef>
                <a:spcPts val="500"/>
              </a:spcBef>
              <a:spcAft>
                <a:spcPts val="0"/>
              </a:spcAft>
              <a:buClr>
                <a:schemeClr val="dk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6"/>
          <p:cNvSpPr/>
          <p:nvPr/>
        </p:nvSpPr>
        <p:spPr>
          <a:xfrm flipH="1">
            <a:off x="2631891" y="4699053"/>
            <a:ext cx="668814" cy="784693"/>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6"/>
              </a:solidFill>
              <a:latin typeface="Calibri"/>
              <a:ea typeface="Calibri"/>
              <a:cs typeface="Calibri"/>
              <a:sym typeface="Calibri"/>
            </a:endParaRPr>
          </a:p>
        </p:txBody>
      </p:sp>
      <p:sp>
        <p:nvSpPr>
          <p:cNvPr id="37" name="Google Shape;37;p26"/>
          <p:cNvSpPr txBox="1">
            <a:spLocks noGrp="1"/>
          </p:cNvSpPr>
          <p:nvPr>
            <p:ph type="title"/>
          </p:nvPr>
        </p:nvSpPr>
        <p:spPr>
          <a:xfrm>
            <a:off x="502665" y="707105"/>
            <a:ext cx="3994173" cy="227758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accent6"/>
              </a:buClr>
              <a:buSzPts val="4400"/>
              <a:buFont typeface="Calibri"/>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26"/>
          <p:cNvSpPr>
            <a:spLocks noGrp="1"/>
          </p:cNvSpPr>
          <p:nvPr>
            <p:ph type="pic" idx="7"/>
          </p:nvPr>
        </p:nvSpPr>
        <p:spPr>
          <a:xfrm>
            <a:off x="4734172" y="1141669"/>
            <a:ext cx="507778" cy="565882"/>
          </a:xfrm>
          <a:prstGeom prst="rect">
            <a:avLst/>
          </a:prstGeom>
          <a:noFill/>
          <a:ln>
            <a:noFill/>
          </a:ln>
        </p:spPr>
      </p:sp>
      <p:sp>
        <p:nvSpPr>
          <p:cNvPr id="39" name="Google Shape;39;p26"/>
          <p:cNvSpPr>
            <a:spLocks noGrp="1"/>
          </p:cNvSpPr>
          <p:nvPr>
            <p:ph type="pic" idx="8"/>
          </p:nvPr>
        </p:nvSpPr>
        <p:spPr>
          <a:xfrm>
            <a:off x="4724705" y="3105650"/>
            <a:ext cx="536270" cy="565882"/>
          </a:xfrm>
          <a:prstGeom prst="rect">
            <a:avLst/>
          </a:prstGeom>
          <a:noFill/>
          <a:ln>
            <a:noFill/>
          </a:ln>
        </p:spPr>
      </p:sp>
      <p:sp>
        <p:nvSpPr>
          <p:cNvPr id="40" name="Google Shape;40;p26"/>
          <p:cNvSpPr>
            <a:spLocks noGrp="1"/>
          </p:cNvSpPr>
          <p:nvPr>
            <p:ph type="pic" idx="9"/>
          </p:nvPr>
        </p:nvSpPr>
        <p:spPr>
          <a:xfrm>
            <a:off x="4714069" y="4716041"/>
            <a:ext cx="536270" cy="565882"/>
          </a:xfrm>
          <a:prstGeom prst="rect">
            <a:avLst/>
          </a:prstGeom>
          <a:noFill/>
          <a:ln>
            <a:noFill/>
          </a:ln>
        </p:spPr>
      </p:sp>
      <p:sp>
        <p:nvSpPr>
          <p:cNvPr id="41" name="Google Shape;41;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accent6"/>
                </a:solidFill>
                <a:latin typeface="Calibri"/>
                <a:ea typeface="Calibri"/>
                <a:cs typeface="Calibri"/>
                <a:sym typeface="Calibri"/>
              </a:defRPr>
            </a:lvl1pPr>
            <a:lvl2pPr marL="0" lvl="1" indent="0" algn="r">
              <a:spcBef>
                <a:spcPts val="0"/>
              </a:spcBef>
              <a:buNone/>
              <a:defRPr sz="1200" b="0" i="0" u="none" strike="noStrike" cap="none">
                <a:solidFill>
                  <a:schemeClr val="accent6"/>
                </a:solidFill>
                <a:latin typeface="Calibri"/>
                <a:ea typeface="Calibri"/>
                <a:cs typeface="Calibri"/>
                <a:sym typeface="Calibri"/>
              </a:defRPr>
            </a:lvl2pPr>
            <a:lvl3pPr marL="0" lvl="2" indent="0" algn="r">
              <a:spcBef>
                <a:spcPts val="0"/>
              </a:spcBef>
              <a:buNone/>
              <a:defRPr sz="1200" b="0" i="0" u="none" strike="noStrike" cap="none">
                <a:solidFill>
                  <a:schemeClr val="accent6"/>
                </a:solidFill>
                <a:latin typeface="Calibri"/>
                <a:ea typeface="Calibri"/>
                <a:cs typeface="Calibri"/>
                <a:sym typeface="Calibri"/>
              </a:defRPr>
            </a:lvl3pPr>
            <a:lvl4pPr marL="0" lvl="3" indent="0" algn="r">
              <a:spcBef>
                <a:spcPts val="0"/>
              </a:spcBef>
              <a:buNone/>
              <a:defRPr sz="1200" b="0" i="0" u="none" strike="noStrike" cap="none">
                <a:solidFill>
                  <a:schemeClr val="accent6"/>
                </a:solidFill>
                <a:latin typeface="Calibri"/>
                <a:ea typeface="Calibri"/>
                <a:cs typeface="Calibri"/>
                <a:sym typeface="Calibri"/>
              </a:defRPr>
            </a:lvl4pPr>
            <a:lvl5pPr marL="0" lvl="4" indent="0" algn="r">
              <a:spcBef>
                <a:spcPts val="0"/>
              </a:spcBef>
              <a:buNone/>
              <a:defRPr sz="1200" b="0" i="0" u="none" strike="noStrike" cap="none">
                <a:solidFill>
                  <a:schemeClr val="accent6"/>
                </a:solidFill>
                <a:latin typeface="Calibri"/>
                <a:ea typeface="Calibri"/>
                <a:cs typeface="Calibri"/>
                <a:sym typeface="Calibri"/>
              </a:defRPr>
            </a:lvl5pPr>
            <a:lvl6pPr marL="0" lvl="5" indent="0" algn="r">
              <a:spcBef>
                <a:spcPts val="0"/>
              </a:spcBef>
              <a:buNone/>
              <a:defRPr sz="1200" b="0" i="0" u="none" strike="noStrike" cap="none">
                <a:solidFill>
                  <a:schemeClr val="accent6"/>
                </a:solidFill>
                <a:latin typeface="Calibri"/>
                <a:ea typeface="Calibri"/>
                <a:cs typeface="Calibri"/>
                <a:sym typeface="Calibri"/>
              </a:defRPr>
            </a:lvl6pPr>
            <a:lvl7pPr marL="0" lvl="6" indent="0" algn="r">
              <a:spcBef>
                <a:spcPts val="0"/>
              </a:spcBef>
              <a:buNone/>
              <a:defRPr sz="1200" b="0" i="0" u="none" strike="noStrike" cap="none">
                <a:solidFill>
                  <a:schemeClr val="accent6"/>
                </a:solidFill>
                <a:latin typeface="Calibri"/>
                <a:ea typeface="Calibri"/>
                <a:cs typeface="Calibri"/>
                <a:sym typeface="Calibri"/>
              </a:defRPr>
            </a:lvl7pPr>
            <a:lvl8pPr marL="0" lvl="7" indent="0" algn="r">
              <a:spcBef>
                <a:spcPts val="0"/>
              </a:spcBef>
              <a:buNone/>
              <a:defRPr sz="1200" b="0" i="0" u="none" strike="noStrike" cap="none">
                <a:solidFill>
                  <a:schemeClr val="accent6"/>
                </a:solidFill>
                <a:latin typeface="Calibri"/>
                <a:ea typeface="Calibri"/>
                <a:cs typeface="Calibri"/>
                <a:sym typeface="Calibri"/>
              </a:defRPr>
            </a:lvl8pPr>
            <a:lvl9pPr marL="0" lvl="8" indent="0" algn="r">
              <a:spcBef>
                <a:spcPts val="0"/>
              </a:spcBef>
              <a:buNone/>
              <a:defRPr sz="1200" b="0" i="0" u="none" strike="noStrike" cap="none">
                <a:solidFill>
                  <a:schemeClr val="accent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with design">
  <p:cSld name="Title and Content with design">
    <p:spTree>
      <p:nvGrpSpPr>
        <p:cNvPr id="1" name="Shape 42"/>
        <p:cNvGrpSpPr/>
        <p:nvPr/>
      </p:nvGrpSpPr>
      <p:grpSpPr>
        <a:xfrm>
          <a:off x="0" y="0"/>
          <a:ext cx="0" cy="0"/>
          <a:chOff x="0" y="0"/>
          <a:chExt cx="0" cy="0"/>
        </a:xfrm>
      </p:grpSpPr>
      <p:sp>
        <p:nvSpPr>
          <p:cNvPr id="43" name="Google Shape;43;p27"/>
          <p:cNvSpPr txBox="1">
            <a:spLocks noGrp="1"/>
          </p:cNvSpPr>
          <p:nvPr>
            <p:ph type="title"/>
          </p:nvPr>
        </p:nvSpPr>
        <p:spPr>
          <a:xfrm>
            <a:off x="581709" y="721538"/>
            <a:ext cx="10889796" cy="1418998"/>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accent6"/>
              </a:buClr>
              <a:buSzPts val="4400"/>
              <a:buFont typeface="Calibri"/>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27"/>
          <p:cNvSpPr>
            <a:spLocks noGrp="1"/>
          </p:cNvSpPr>
          <p:nvPr>
            <p:ph type="tbl" idx="2"/>
          </p:nvPr>
        </p:nvSpPr>
        <p:spPr>
          <a:xfrm>
            <a:off x="581709" y="1614198"/>
            <a:ext cx="10889796" cy="4317856"/>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accent6"/>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5" name="Google Shape;45;p27"/>
          <p:cNvSpPr/>
          <p:nvPr/>
        </p:nvSpPr>
        <p:spPr>
          <a:xfrm>
            <a:off x="10551278" y="4665388"/>
            <a:ext cx="603952" cy="681742"/>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6"/>
              </a:solidFill>
              <a:latin typeface="Calibri"/>
              <a:ea typeface="Calibri"/>
              <a:cs typeface="Calibri"/>
              <a:sym typeface="Calibri"/>
            </a:endParaRPr>
          </a:p>
        </p:txBody>
      </p:sp>
      <p:sp>
        <p:nvSpPr>
          <p:cNvPr id="46" name="Google Shape;46;p27"/>
          <p:cNvSpPr/>
          <p:nvPr/>
        </p:nvSpPr>
        <p:spPr>
          <a:xfrm>
            <a:off x="10524774" y="5146146"/>
            <a:ext cx="1667226" cy="1711855"/>
          </a:xfrm>
          <a:custGeom>
            <a:avLst/>
            <a:gdLst/>
            <a:ahLst/>
            <a:cxnLst/>
            <a:rect l="l" t="t" r="r" b="b"/>
            <a:pathLst>
              <a:path w="1667226" h="1711855" extrusionOk="0">
                <a:moveTo>
                  <a:pt x="998834" y="0"/>
                </a:moveTo>
                <a:lnTo>
                  <a:pt x="1667226" y="373790"/>
                </a:lnTo>
                <a:lnTo>
                  <a:pt x="1667226" y="1711855"/>
                </a:lnTo>
                <a:lnTo>
                  <a:pt x="48502" y="1711855"/>
                </a:lnTo>
                <a:lnTo>
                  <a:pt x="0" y="1684915"/>
                </a:lnTo>
                <a:lnTo>
                  <a:pt x="0" y="564300"/>
                </a:lnTo>
                <a:close/>
              </a:path>
            </a:pathLst>
          </a:custGeom>
          <a:noFill/>
          <a:ln w="1905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6"/>
              </a:solidFill>
              <a:latin typeface="Calibri"/>
              <a:ea typeface="Calibri"/>
              <a:cs typeface="Calibri"/>
              <a:sym typeface="Calibri"/>
            </a:endParaRPr>
          </a:p>
        </p:txBody>
      </p:sp>
      <p:sp>
        <p:nvSpPr>
          <p:cNvPr id="47" name="Google Shape;47;p27"/>
          <p:cNvSpPr/>
          <p:nvPr/>
        </p:nvSpPr>
        <p:spPr>
          <a:xfrm>
            <a:off x="10177285" y="5347130"/>
            <a:ext cx="748554" cy="856361"/>
          </a:xfrm>
          <a:custGeom>
            <a:avLst/>
            <a:gdLst/>
            <a:ahLst/>
            <a:cxnLst/>
            <a:rect l="l" t="t" r="r" b="b"/>
            <a:pathLst>
              <a:path w="4398682" h="5032188" extrusionOk="0">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FD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accent6"/>
              </a:solidFill>
              <a:latin typeface="Mate"/>
              <a:ea typeface="Mate"/>
              <a:cs typeface="Mate"/>
              <a:sym typeface="Mate"/>
            </a:endParaRPr>
          </a:p>
        </p:txBody>
      </p:sp>
      <p:sp>
        <p:nvSpPr>
          <p:cNvPr id="48" name="Google Shape;48;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accent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accent6"/>
                </a:solidFill>
                <a:latin typeface="Calibri"/>
                <a:ea typeface="Calibri"/>
                <a:cs typeface="Calibri"/>
                <a:sym typeface="Calibri"/>
              </a:defRPr>
            </a:lvl1pPr>
            <a:lvl2pPr marL="0" lvl="1" indent="0" algn="r">
              <a:spcBef>
                <a:spcPts val="0"/>
              </a:spcBef>
              <a:buNone/>
              <a:defRPr sz="1200" b="0" i="0" u="none" strike="noStrike" cap="none">
                <a:solidFill>
                  <a:schemeClr val="accent6"/>
                </a:solidFill>
                <a:latin typeface="Calibri"/>
                <a:ea typeface="Calibri"/>
                <a:cs typeface="Calibri"/>
                <a:sym typeface="Calibri"/>
              </a:defRPr>
            </a:lvl2pPr>
            <a:lvl3pPr marL="0" lvl="2" indent="0" algn="r">
              <a:spcBef>
                <a:spcPts val="0"/>
              </a:spcBef>
              <a:buNone/>
              <a:defRPr sz="1200" b="0" i="0" u="none" strike="noStrike" cap="none">
                <a:solidFill>
                  <a:schemeClr val="accent6"/>
                </a:solidFill>
                <a:latin typeface="Calibri"/>
                <a:ea typeface="Calibri"/>
                <a:cs typeface="Calibri"/>
                <a:sym typeface="Calibri"/>
              </a:defRPr>
            </a:lvl3pPr>
            <a:lvl4pPr marL="0" lvl="3" indent="0" algn="r">
              <a:spcBef>
                <a:spcPts val="0"/>
              </a:spcBef>
              <a:buNone/>
              <a:defRPr sz="1200" b="0" i="0" u="none" strike="noStrike" cap="none">
                <a:solidFill>
                  <a:schemeClr val="accent6"/>
                </a:solidFill>
                <a:latin typeface="Calibri"/>
                <a:ea typeface="Calibri"/>
                <a:cs typeface="Calibri"/>
                <a:sym typeface="Calibri"/>
              </a:defRPr>
            </a:lvl4pPr>
            <a:lvl5pPr marL="0" lvl="4" indent="0" algn="r">
              <a:spcBef>
                <a:spcPts val="0"/>
              </a:spcBef>
              <a:buNone/>
              <a:defRPr sz="1200" b="0" i="0" u="none" strike="noStrike" cap="none">
                <a:solidFill>
                  <a:schemeClr val="accent6"/>
                </a:solidFill>
                <a:latin typeface="Calibri"/>
                <a:ea typeface="Calibri"/>
                <a:cs typeface="Calibri"/>
                <a:sym typeface="Calibri"/>
              </a:defRPr>
            </a:lvl5pPr>
            <a:lvl6pPr marL="0" lvl="5" indent="0" algn="r">
              <a:spcBef>
                <a:spcPts val="0"/>
              </a:spcBef>
              <a:buNone/>
              <a:defRPr sz="1200" b="0" i="0" u="none" strike="noStrike" cap="none">
                <a:solidFill>
                  <a:schemeClr val="accent6"/>
                </a:solidFill>
                <a:latin typeface="Calibri"/>
                <a:ea typeface="Calibri"/>
                <a:cs typeface="Calibri"/>
                <a:sym typeface="Calibri"/>
              </a:defRPr>
            </a:lvl6pPr>
            <a:lvl7pPr marL="0" lvl="6" indent="0" algn="r">
              <a:spcBef>
                <a:spcPts val="0"/>
              </a:spcBef>
              <a:buNone/>
              <a:defRPr sz="1200" b="0" i="0" u="none" strike="noStrike" cap="none">
                <a:solidFill>
                  <a:schemeClr val="accent6"/>
                </a:solidFill>
                <a:latin typeface="Calibri"/>
                <a:ea typeface="Calibri"/>
                <a:cs typeface="Calibri"/>
                <a:sym typeface="Calibri"/>
              </a:defRPr>
            </a:lvl7pPr>
            <a:lvl8pPr marL="0" lvl="7" indent="0" algn="r">
              <a:spcBef>
                <a:spcPts val="0"/>
              </a:spcBef>
              <a:buNone/>
              <a:defRPr sz="1200" b="0" i="0" u="none" strike="noStrike" cap="none">
                <a:solidFill>
                  <a:schemeClr val="accent6"/>
                </a:solidFill>
                <a:latin typeface="Calibri"/>
                <a:ea typeface="Calibri"/>
                <a:cs typeface="Calibri"/>
                <a:sym typeface="Calibri"/>
              </a:defRPr>
            </a:lvl8pPr>
            <a:lvl9pPr marL="0" lvl="8" indent="0" algn="r">
              <a:spcBef>
                <a:spcPts val="0"/>
              </a:spcBef>
              <a:buNone/>
              <a:defRPr sz="1200" b="0" i="0" u="none" strike="noStrike" cap="none">
                <a:solidFill>
                  <a:schemeClr val="accent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כותרת מקטע עליונה">
  <p:cSld name="1_כותרת מקטע עליונה">
    <p:spTree>
      <p:nvGrpSpPr>
        <p:cNvPr id="1" name="Shape 50"/>
        <p:cNvGrpSpPr/>
        <p:nvPr/>
      </p:nvGrpSpPr>
      <p:grpSpPr>
        <a:xfrm>
          <a:off x="0" y="0"/>
          <a:ext cx="0" cy="0"/>
          <a:chOff x="0" y="0"/>
          <a:chExt cx="0" cy="0"/>
        </a:xfrm>
      </p:grpSpPr>
      <p:sp>
        <p:nvSpPr>
          <p:cNvPr id="51" name="Google Shape;51;p28"/>
          <p:cNvSpPr txBox="1">
            <a:spLocks noGrp="1"/>
          </p:cNvSpPr>
          <p:nvPr>
            <p:ph type="title"/>
          </p:nvPr>
        </p:nvSpPr>
        <p:spPr>
          <a:xfrm>
            <a:off x="6710510" y="2016579"/>
            <a:ext cx="4441188" cy="277585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accent6"/>
              </a:buClr>
              <a:buSzPts val="4400"/>
              <a:buFont typeface="Calibri"/>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28"/>
          <p:cNvSpPr/>
          <p:nvPr/>
        </p:nvSpPr>
        <p:spPr>
          <a:xfrm rot="5400000">
            <a:off x="1308232" y="2004972"/>
            <a:ext cx="3593592" cy="2880360"/>
          </a:xfrm>
          <a:prstGeom prst="hexagon">
            <a:avLst>
              <a:gd name="adj" fmla="val 31211"/>
              <a:gd name="vf" fmla="val 11547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6"/>
              </a:solidFill>
              <a:latin typeface="Calibri"/>
              <a:ea typeface="Calibri"/>
              <a:cs typeface="Calibri"/>
              <a:sym typeface="Calibri"/>
            </a:endParaRPr>
          </a:p>
        </p:txBody>
      </p:sp>
      <p:sp>
        <p:nvSpPr>
          <p:cNvPr id="53" name="Google Shape;53;p28" descr="Click icon to add picture"/>
          <p:cNvSpPr txBox="1">
            <a:spLocks noGrp="1"/>
          </p:cNvSpPr>
          <p:nvPr>
            <p:ph type="body" idx="1"/>
          </p:nvPr>
        </p:nvSpPr>
        <p:spPr>
          <a:xfrm>
            <a:off x="2319235" y="2911781"/>
            <a:ext cx="1570612" cy="1070829"/>
          </a:xfrm>
          <a:prstGeom prst="rect">
            <a:avLst/>
          </a:prstGeom>
          <a:noFill/>
          <a:ln>
            <a:noFill/>
          </a:ln>
        </p:spPr>
        <p:txBody>
          <a:bodyPr spcFirstLastPara="1" wrap="square" lIns="91425" tIns="45700" rIns="91425" bIns="45700" anchor="t" anchorCtr="0">
            <a:noAutofit/>
          </a:bodyPr>
          <a:lstStyle>
            <a:lvl1pPr marL="457200" lvl="0" indent="-228600" algn="ctr">
              <a:lnSpc>
                <a:spcPct val="113000"/>
              </a:lnSpc>
              <a:spcBef>
                <a:spcPts val="1000"/>
              </a:spcBef>
              <a:spcAft>
                <a:spcPts val="0"/>
              </a:spcAft>
              <a:buClr>
                <a:schemeClr val="accent6"/>
              </a:buClr>
              <a:buSzPts val="1800"/>
              <a:buNone/>
              <a:defRPr sz="1800" b="1" cap="none">
                <a:solidFill>
                  <a:schemeClr val="accent6"/>
                </a:solidFill>
              </a:defRPr>
            </a:lvl1pPr>
            <a:lvl2pPr marL="914400" lvl="1" indent="-292100" algn="l">
              <a:lnSpc>
                <a:spcPct val="90000"/>
              </a:lnSpc>
              <a:spcBef>
                <a:spcPts val="500"/>
              </a:spcBef>
              <a:spcAft>
                <a:spcPts val="0"/>
              </a:spcAft>
              <a:buClr>
                <a:schemeClr val="dk1"/>
              </a:buClr>
              <a:buSzPts val="1000"/>
              <a:buChar char="•"/>
              <a:defRPr sz="1000"/>
            </a:lvl2pPr>
            <a:lvl3pPr marL="1371600" lvl="2" indent="-285750" algn="l">
              <a:lnSpc>
                <a:spcPct val="90000"/>
              </a:lnSpc>
              <a:spcBef>
                <a:spcPts val="500"/>
              </a:spcBef>
              <a:spcAft>
                <a:spcPts val="0"/>
              </a:spcAft>
              <a:buClr>
                <a:schemeClr val="dk1"/>
              </a:buClr>
              <a:buSzPts val="900"/>
              <a:buChar char="•"/>
              <a:defRPr sz="900"/>
            </a:lvl3pPr>
            <a:lvl4pPr marL="1828800" lvl="3" indent="-279400" algn="l">
              <a:lnSpc>
                <a:spcPct val="90000"/>
              </a:lnSpc>
              <a:spcBef>
                <a:spcPts val="500"/>
              </a:spcBef>
              <a:spcAft>
                <a:spcPts val="0"/>
              </a:spcAft>
              <a:buClr>
                <a:schemeClr val="dk1"/>
              </a:buClr>
              <a:buSzPts val="800"/>
              <a:buChar char="•"/>
              <a:defRPr sz="800"/>
            </a:lvl4pPr>
            <a:lvl5pPr marL="2286000" lvl="4" indent="-279400" algn="l">
              <a:lnSpc>
                <a:spcPct val="90000"/>
              </a:lnSpc>
              <a:spcBef>
                <a:spcPts val="500"/>
              </a:spcBef>
              <a:spcAft>
                <a:spcPts val="0"/>
              </a:spcAft>
              <a:buClr>
                <a:schemeClr val="dk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28"/>
          <p:cNvSpPr>
            <a:spLocks noGrp="1"/>
          </p:cNvSpPr>
          <p:nvPr>
            <p:ph type="pic" idx="2"/>
          </p:nvPr>
        </p:nvSpPr>
        <p:spPr>
          <a:xfrm>
            <a:off x="581710" y="555648"/>
            <a:ext cx="5045662" cy="5783096"/>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כותרת ותוכן" type="obj">
  <p:cSld name="OBJECT">
    <p:spTree>
      <p:nvGrpSpPr>
        <p:cNvPr id="1" name="Shape 55"/>
        <p:cNvGrpSpPr/>
        <p:nvPr/>
      </p:nvGrpSpPr>
      <p:grpSpPr>
        <a:xfrm>
          <a:off x="0" y="0"/>
          <a:ext cx="0" cy="0"/>
          <a:chOff x="0" y="0"/>
          <a:chExt cx="0" cy="0"/>
        </a:xfrm>
      </p:grpSpPr>
      <p:sp>
        <p:nvSpPr>
          <p:cNvPr id="56" name="Google Shape;56;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2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שני תכנים" type="twoObj">
  <p:cSld name="TWO_OBJECTS">
    <p:spTree>
      <p:nvGrpSpPr>
        <p:cNvPr id="1" name="Shape 61"/>
        <p:cNvGrpSpPr/>
        <p:nvPr/>
      </p:nvGrpSpPr>
      <p:grpSpPr>
        <a:xfrm>
          <a:off x="0" y="0"/>
          <a:ext cx="0" cy="0"/>
          <a:chOff x="0" y="0"/>
          <a:chExt cx="0" cy="0"/>
        </a:xfrm>
      </p:grpSpPr>
      <p:sp>
        <p:nvSpPr>
          <p:cNvPr id="62" name="Google Shape;62;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3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3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68"/>
        <p:cNvGrpSpPr/>
        <p:nvPr/>
      </p:nvGrpSpPr>
      <p:grpSpPr>
        <a:xfrm>
          <a:off x="0" y="0"/>
          <a:ext cx="0" cy="0"/>
          <a:chOff x="0" y="0"/>
          <a:chExt cx="0" cy="0"/>
        </a:xfrm>
      </p:grpSpPr>
      <p:sp>
        <p:nvSpPr>
          <p:cNvPr id="69" name="Google Shape;69;p31"/>
          <p:cNvSpPr/>
          <p:nvPr/>
        </p:nvSpPr>
        <p:spPr>
          <a:xfrm>
            <a:off x="410352" y="12435"/>
            <a:ext cx="1455521" cy="1019127"/>
          </a:xfrm>
          <a:custGeom>
            <a:avLst/>
            <a:gdLst/>
            <a:ahLst/>
            <a:cxnLst/>
            <a:rect l="l" t="t" r="r" b="b"/>
            <a:pathLst>
              <a:path w="1455521" h="1019127" extrusionOk="0">
                <a:moveTo>
                  <a:pt x="219223" y="0"/>
                </a:moveTo>
                <a:lnTo>
                  <a:pt x="1236298" y="0"/>
                </a:lnTo>
                <a:lnTo>
                  <a:pt x="1455521" y="385779"/>
                </a:lnTo>
                <a:lnTo>
                  <a:pt x="1095615" y="1019127"/>
                </a:lnTo>
                <a:lnTo>
                  <a:pt x="359906" y="1019127"/>
                </a:lnTo>
                <a:lnTo>
                  <a:pt x="0" y="385779"/>
                </a:lnTo>
                <a:close/>
              </a:path>
            </a:pathLst>
          </a:custGeom>
          <a:solidFill>
            <a:srgbClr val="F0F7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70" name="Google Shape;70;p31"/>
          <p:cNvSpPr/>
          <p:nvPr/>
        </p:nvSpPr>
        <p:spPr>
          <a:xfrm>
            <a:off x="1579486" y="450004"/>
            <a:ext cx="1455521" cy="1266696"/>
          </a:xfrm>
          <a:prstGeom prst="hexagon">
            <a:avLst>
              <a:gd name="adj" fmla="val 28413"/>
              <a:gd name="vf" fmla="val 115470"/>
            </a:avLst>
          </a:prstGeom>
          <a:solidFill>
            <a:srgbClr val="FFD9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71" name="Google Shape;71;p31"/>
          <p:cNvSpPr/>
          <p:nvPr/>
        </p:nvSpPr>
        <p:spPr>
          <a:xfrm>
            <a:off x="412218" y="1136470"/>
            <a:ext cx="1455521" cy="1266696"/>
          </a:xfrm>
          <a:prstGeom prst="hexagon">
            <a:avLst>
              <a:gd name="adj" fmla="val 28413"/>
              <a:gd name="vf" fmla="val 11547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72" name="Google Shape;72;p31"/>
          <p:cNvSpPr/>
          <p:nvPr/>
        </p:nvSpPr>
        <p:spPr>
          <a:xfrm>
            <a:off x="1580070" y="1812437"/>
            <a:ext cx="1455521" cy="1266696"/>
          </a:xfrm>
          <a:prstGeom prst="hexagon">
            <a:avLst>
              <a:gd name="adj" fmla="val 28413"/>
              <a:gd name="vf" fmla="val 115470"/>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73" name="Google Shape;73;p31"/>
          <p:cNvSpPr/>
          <p:nvPr/>
        </p:nvSpPr>
        <p:spPr>
          <a:xfrm>
            <a:off x="3953772" y="4582171"/>
            <a:ext cx="1455521" cy="1266696"/>
          </a:xfrm>
          <a:prstGeom prst="hexagon">
            <a:avLst>
              <a:gd name="adj" fmla="val 28413"/>
              <a:gd name="vf" fmla="val 115470"/>
            </a:avLst>
          </a:prstGeom>
          <a:solidFill>
            <a:srgbClr val="FFD9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74" name="Google Shape;74;p31"/>
          <p:cNvSpPr/>
          <p:nvPr/>
        </p:nvSpPr>
        <p:spPr>
          <a:xfrm>
            <a:off x="3955762" y="5952136"/>
            <a:ext cx="1455521" cy="932559"/>
          </a:xfrm>
          <a:custGeom>
            <a:avLst/>
            <a:gdLst/>
            <a:ahLst/>
            <a:cxnLst/>
            <a:rect l="l" t="t" r="r" b="b"/>
            <a:pathLst>
              <a:path w="1455521" h="932559" extrusionOk="0">
                <a:moveTo>
                  <a:pt x="359906" y="0"/>
                </a:moveTo>
                <a:lnTo>
                  <a:pt x="1095615" y="0"/>
                </a:lnTo>
                <a:lnTo>
                  <a:pt x="1455521" y="633348"/>
                </a:lnTo>
                <a:lnTo>
                  <a:pt x="1285492" y="932559"/>
                </a:lnTo>
                <a:lnTo>
                  <a:pt x="170030" y="932559"/>
                </a:lnTo>
                <a:lnTo>
                  <a:pt x="0" y="633348"/>
                </a:lnTo>
                <a:close/>
              </a:path>
            </a:pathLst>
          </a:custGeom>
          <a:solidFill>
            <a:srgbClr val="E9EDF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75" name="Google Shape;75;p31"/>
          <p:cNvSpPr/>
          <p:nvPr/>
        </p:nvSpPr>
        <p:spPr>
          <a:xfrm>
            <a:off x="2783996" y="5245443"/>
            <a:ext cx="1455521" cy="1266696"/>
          </a:xfrm>
          <a:prstGeom prst="hexagon">
            <a:avLst>
              <a:gd name="adj" fmla="val 28413"/>
              <a:gd name="vf" fmla="val 11547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76" name="Google Shape;76;p31"/>
          <p:cNvSpPr/>
          <p:nvPr/>
        </p:nvSpPr>
        <p:spPr>
          <a:xfrm>
            <a:off x="2767144" y="3880620"/>
            <a:ext cx="1455521" cy="1266696"/>
          </a:xfrm>
          <a:prstGeom prst="hexagon">
            <a:avLst>
              <a:gd name="adj" fmla="val 28413"/>
              <a:gd name="vf" fmla="val 115470"/>
            </a:avLst>
          </a:prstGeom>
          <a:solidFill>
            <a:srgbClr val="2E75B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77" name="Google Shape;77;p31"/>
          <p:cNvSpPr/>
          <p:nvPr/>
        </p:nvSpPr>
        <p:spPr>
          <a:xfrm>
            <a:off x="3702" y="448131"/>
            <a:ext cx="678871" cy="1266696"/>
          </a:xfrm>
          <a:custGeom>
            <a:avLst/>
            <a:gdLst/>
            <a:ahLst/>
            <a:cxnLst/>
            <a:rect l="l" t="t" r="r" b="b"/>
            <a:pathLst>
              <a:path w="678871" h="1266696" extrusionOk="0">
                <a:moveTo>
                  <a:pt x="0" y="0"/>
                </a:moveTo>
                <a:lnTo>
                  <a:pt x="318965" y="0"/>
                </a:lnTo>
                <a:lnTo>
                  <a:pt x="678871" y="633348"/>
                </a:lnTo>
                <a:lnTo>
                  <a:pt x="318965" y="1266696"/>
                </a:lnTo>
                <a:lnTo>
                  <a:pt x="0" y="1266696"/>
                </a:lnTo>
                <a:close/>
              </a:path>
            </a:pathLst>
          </a:custGeom>
          <a:no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78" name="Google Shape;78;p31"/>
          <p:cNvSpPr/>
          <p:nvPr/>
        </p:nvSpPr>
        <p:spPr>
          <a:xfrm>
            <a:off x="1580353" y="3182793"/>
            <a:ext cx="1455521" cy="1266696"/>
          </a:xfrm>
          <a:prstGeom prst="hexagon">
            <a:avLst>
              <a:gd name="adj" fmla="val 28413"/>
              <a:gd name="vf" fmla="val 115470"/>
            </a:avLst>
          </a:prstGeom>
          <a:noFill/>
          <a:ln w="19050" cap="flat" cmpd="sng">
            <a:solidFill>
              <a:srgbClr val="FFD96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79" name="Google Shape;79;p31"/>
          <p:cNvSpPr/>
          <p:nvPr/>
        </p:nvSpPr>
        <p:spPr>
          <a:xfrm>
            <a:off x="6334981" y="5962237"/>
            <a:ext cx="1455521" cy="901561"/>
          </a:xfrm>
          <a:custGeom>
            <a:avLst/>
            <a:gdLst/>
            <a:ahLst/>
            <a:cxnLst/>
            <a:rect l="l" t="t" r="r" b="b"/>
            <a:pathLst>
              <a:path w="1455521" h="901561" extrusionOk="0">
                <a:moveTo>
                  <a:pt x="359906" y="0"/>
                </a:moveTo>
                <a:lnTo>
                  <a:pt x="1095615" y="0"/>
                </a:lnTo>
                <a:lnTo>
                  <a:pt x="1455521" y="633348"/>
                </a:lnTo>
                <a:lnTo>
                  <a:pt x="1303107" y="901561"/>
                </a:lnTo>
                <a:lnTo>
                  <a:pt x="152415" y="901561"/>
                </a:lnTo>
                <a:lnTo>
                  <a:pt x="0" y="633348"/>
                </a:lnTo>
                <a:close/>
              </a:path>
            </a:pathLst>
          </a:custGeom>
          <a:no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80" name="Google Shape;80;p31"/>
          <p:cNvSpPr>
            <a:spLocks noGrp="1"/>
          </p:cNvSpPr>
          <p:nvPr>
            <p:ph type="pic" idx="2"/>
          </p:nvPr>
        </p:nvSpPr>
        <p:spPr>
          <a:xfrm>
            <a:off x="2754948" y="2502098"/>
            <a:ext cx="1465840" cy="1289394"/>
          </a:xfrm>
          <a:prstGeom prst="hexagon">
            <a:avLst>
              <a:gd name="adj" fmla="val 28349"/>
              <a:gd name="vf" fmla="val 115470"/>
            </a:avLst>
          </a:prstGeom>
          <a:noFill/>
          <a:ln>
            <a:noFill/>
          </a:ln>
        </p:spPr>
      </p:sp>
      <p:sp>
        <p:nvSpPr>
          <p:cNvPr id="81" name="Google Shape;81;p31"/>
          <p:cNvSpPr>
            <a:spLocks noGrp="1"/>
          </p:cNvSpPr>
          <p:nvPr>
            <p:ph type="pic" idx="3"/>
          </p:nvPr>
        </p:nvSpPr>
        <p:spPr>
          <a:xfrm>
            <a:off x="391110" y="2493385"/>
            <a:ext cx="1465840" cy="1289394"/>
          </a:xfrm>
          <a:prstGeom prst="hexagon">
            <a:avLst>
              <a:gd name="adj" fmla="val 28349"/>
              <a:gd name="vf" fmla="val 115470"/>
            </a:avLst>
          </a:prstGeom>
          <a:noFill/>
          <a:ln>
            <a:noFill/>
          </a:ln>
        </p:spPr>
      </p:sp>
      <p:sp>
        <p:nvSpPr>
          <p:cNvPr id="82" name="Google Shape;82;p31"/>
          <p:cNvSpPr>
            <a:spLocks noGrp="1"/>
          </p:cNvSpPr>
          <p:nvPr>
            <p:ph type="pic" idx="4"/>
          </p:nvPr>
        </p:nvSpPr>
        <p:spPr>
          <a:xfrm>
            <a:off x="5151412" y="5238680"/>
            <a:ext cx="1465840" cy="1289394"/>
          </a:xfrm>
          <a:prstGeom prst="hexagon">
            <a:avLst>
              <a:gd name="adj" fmla="val 28349"/>
              <a:gd name="vf" fmla="val 115470"/>
            </a:avLst>
          </a:prstGeom>
          <a:noFill/>
          <a:ln>
            <a:noFill/>
          </a:ln>
        </p:spPr>
      </p:sp>
      <p:sp>
        <p:nvSpPr>
          <p:cNvPr id="83" name="Google Shape;83;p31"/>
          <p:cNvSpPr>
            <a:spLocks noGrp="1"/>
          </p:cNvSpPr>
          <p:nvPr>
            <p:ph type="pic" idx="5"/>
          </p:nvPr>
        </p:nvSpPr>
        <p:spPr>
          <a:xfrm>
            <a:off x="3948599" y="3194928"/>
            <a:ext cx="1465840" cy="1289394"/>
          </a:xfrm>
          <a:prstGeom prst="hexagon">
            <a:avLst>
              <a:gd name="adj" fmla="val 28349"/>
              <a:gd name="vf" fmla="val 115470"/>
            </a:avLst>
          </a:prstGeom>
          <a:noFill/>
          <a:ln>
            <a:noFill/>
          </a:ln>
        </p:spPr>
      </p:sp>
      <p:sp>
        <p:nvSpPr>
          <p:cNvPr id="84" name="Google Shape;84;p31" descr="Click icon to add picture"/>
          <p:cNvSpPr txBox="1">
            <a:spLocks noGrp="1"/>
          </p:cNvSpPr>
          <p:nvPr>
            <p:ph type="body" idx="1"/>
          </p:nvPr>
        </p:nvSpPr>
        <p:spPr>
          <a:xfrm>
            <a:off x="6096000" y="3093990"/>
            <a:ext cx="3034145" cy="1879791"/>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accent6"/>
              </a:buClr>
              <a:buSzPts val="1800"/>
              <a:buNone/>
              <a:defRPr sz="1800" b="0">
                <a:solidFill>
                  <a:schemeClr val="accent6"/>
                </a:solidFill>
              </a:defRPr>
            </a:lvl1pPr>
            <a:lvl2pPr marL="914400" lvl="1" indent="-292100" algn="l">
              <a:lnSpc>
                <a:spcPct val="90000"/>
              </a:lnSpc>
              <a:spcBef>
                <a:spcPts val="500"/>
              </a:spcBef>
              <a:spcAft>
                <a:spcPts val="0"/>
              </a:spcAft>
              <a:buClr>
                <a:schemeClr val="dk1"/>
              </a:buClr>
              <a:buSzPts val="1000"/>
              <a:buChar char="•"/>
              <a:defRPr sz="1000"/>
            </a:lvl2pPr>
            <a:lvl3pPr marL="1371600" lvl="2" indent="-285750" algn="l">
              <a:lnSpc>
                <a:spcPct val="90000"/>
              </a:lnSpc>
              <a:spcBef>
                <a:spcPts val="500"/>
              </a:spcBef>
              <a:spcAft>
                <a:spcPts val="0"/>
              </a:spcAft>
              <a:buClr>
                <a:schemeClr val="dk1"/>
              </a:buClr>
              <a:buSzPts val="900"/>
              <a:buChar char="•"/>
              <a:defRPr sz="900"/>
            </a:lvl3pPr>
            <a:lvl4pPr marL="1828800" lvl="3" indent="-279400" algn="l">
              <a:lnSpc>
                <a:spcPct val="90000"/>
              </a:lnSpc>
              <a:spcBef>
                <a:spcPts val="500"/>
              </a:spcBef>
              <a:spcAft>
                <a:spcPts val="0"/>
              </a:spcAft>
              <a:buClr>
                <a:schemeClr val="dk1"/>
              </a:buClr>
              <a:buSzPts val="800"/>
              <a:buChar char="•"/>
              <a:defRPr sz="800"/>
            </a:lvl4pPr>
            <a:lvl5pPr marL="2286000" lvl="4" indent="-279400" algn="l">
              <a:lnSpc>
                <a:spcPct val="90000"/>
              </a:lnSpc>
              <a:spcBef>
                <a:spcPts val="500"/>
              </a:spcBef>
              <a:spcAft>
                <a:spcPts val="0"/>
              </a:spcAft>
              <a:buClr>
                <a:schemeClr val="dk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31"/>
          <p:cNvSpPr txBox="1">
            <a:spLocks noGrp="1"/>
          </p:cNvSpPr>
          <p:nvPr>
            <p:ph type="title"/>
          </p:nvPr>
        </p:nvSpPr>
        <p:spPr>
          <a:xfrm>
            <a:off x="6096000" y="1703538"/>
            <a:ext cx="5055698" cy="1325563"/>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accent6"/>
              </a:buClr>
              <a:buSzPts val="4400"/>
              <a:buFont typeface="Calibri"/>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31"/>
          <p:cNvSpPr/>
          <p:nvPr/>
        </p:nvSpPr>
        <p:spPr>
          <a:xfrm>
            <a:off x="-6538" y="1815084"/>
            <a:ext cx="697438" cy="1266696"/>
          </a:xfrm>
          <a:custGeom>
            <a:avLst/>
            <a:gdLst/>
            <a:ahLst/>
            <a:cxnLst/>
            <a:rect l="l" t="t" r="r" b="b"/>
            <a:pathLst>
              <a:path w="697438" h="1266696" extrusionOk="0">
                <a:moveTo>
                  <a:pt x="8792" y="8793"/>
                </a:moveTo>
                <a:lnTo>
                  <a:pt x="337532" y="0"/>
                </a:lnTo>
                <a:lnTo>
                  <a:pt x="697438" y="633348"/>
                </a:lnTo>
                <a:lnTo>
                  <a:pt x="337532" y="1266696"/>
                </a:lnTo>
                <a:lnTo>
                  <a:pt x="0" y="1266696"/>
                </a:lnTo>
                <a:cubicBezTo>
                  <a:pt x="0" y="844464"/>
                  <a:pt x="8792" y="431025"/>
                  <a:pt x="8792" y="8793"/>
                </a:cubicBezTo>
                <a:close/>
              </a:path>
            </a:pathLst>
          </a:custGeom>
          <a:noFill/>
          <a:ln w="1905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שקופית כותרת" type="title">
  <p:cSld name="TITLE">
    <p:spTree>
      <p:nvGrpSpPr>
        <p:cNvPr id="1" name="Shape 87"/>
        <p:cNvGrpSpPr/>
        <p:nvPr/>
      </p:nvGrpSpPr>
      <p:grpSpPr>
        <a:xfrm>
          <a:off x="0" y="0"/>
          <a:ext cx="0" cy="0"/>
          <a:chOff x="0" y="0"/>
          <a:chExt cx="0" cy="0"/>
        </a:xfrm>
      </p:grpSpPr>
      <p:sp>
        <p:nvSpPr>
          <p:cNvPr id="88" name="Google Shape;88;p3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3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0" name="Google Shape;90;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microsoft.com/office/2007/relationships/hdphoto" Target="../media/hdphoto6.wdp"/><Relationship Id="rId5" Type="http://schemas.openxmlformats.org/officeDocument/2006/relationships/image" Target="../media/image33.png"/><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microsoft.com/office/2007/relationships/hdphoto" Target="../media/hdphoto2.wdp"/><Relationship Id="rId5" Type="http://schemas.openxmlformats.org/officeDocument/2006/relationships/image" Target="../media/image7.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
          <p:cNvSpPr txBox="1">
            <a:spLocks noGrp="1"/>
          </p:cNvSpPr>
          <p:nvPr>
            <p:ph type="title"/>
          </p:nvPr>
        </p:nvSpPr>
        <p:spPr>
          <a:xfrm>
            <a:off x="696537" y="1105640"/>
            <a:ext cx="5841453" cy="205744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Calibri"/>
              <a:buNone/>
            </a:pPr>
            <a:r>
              <a:rPr lang="en-US" sz="2800">
                <a:latin typeface="Calibri"/>
                <a:ea typeface="Calibri"/>
                <a:cs typeface="Calibri"/>
                <a:sym typeface="Calibri"/>
              </a:rPr>
              <a:t>Jewelry That Cares: Harnessing Smart Jewelry for Emotional Well-being</a:t>
            </a:r>
            <a:endParaRPr sz="2800"/>
          </a:p>
        </p:txBody>
      </p:sp>
      <p:sp>
        <p:nvSpPr>
          <p:cNvPr id="149" name="Google Shape;149;p1"/>
          <p:cNvSpPr txBox="1">
            <a:spLocks noGrp="1"/>
          </p:cNvSpPr>
          <p:nvPr>
            <p:ph type="body" idx="1"/>
          </p:nvPr>
        </p:nvSpPr>
        <p:spPr>
          <a:xfrm>
            <a:off x="1601366" y="4222745"/>
            <a:ext cx="4936624" cy="6508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None/>
            </a:pPr>
            <a:r>
              <a:rPr lang="en-US" sz="2000">
                <a:solidFill>
                  <a:schemeClr val="dk1"/>
                </a:solidFill>
                <a:latin typeface="Calibri"/>
                <a:ea typeface="Calibri"/>
                <a:cs typeface="Calibri"/>
                <a:sym typeface="Calibri"/>
              </a:rPr>
              <a:t>Supervisor - Dr. Unkelos-Shpigel Naomi</a:t>
            </a:r>
            <a:endParaRPr/>
          </a:p>
          <a:p>
            <a:pPr marL="0" lvl="0" indent="0" algn="l" rtl="0">
              <a:lnSpc>
                <a:spcPct val="100000"/>
              </a:lnSpc>
              <a:spcBef>
                <a:spcPts val="0"/>
              </a:spcBef>
              <a:spcAft>
                <a:spcPts val="0"/>
              </a:spcAft>
              <a:buClr>
                <a:schemeClr val="dk1"/>
              </a:buClr>
              <a:buSzPts val="1400"/>
              <a:buNone/>
            </a:pPr>
            <a:r>
              <a:rPr lang="en-US" sz="2000">
                <a:solidFill>
                  <a:schemeClr val="dk1"/>
                </a:solidFill>
                <a:latin typeface="Calibri"/>
                <a:ea typeface="Calibri"/>
                <a:cs typeface="Calibri"/>
                <a:sym typeface="Calibri"/>
              </a:rPr>
              <a:t>Michal Ginat &amp; Gal Polak</a:t>
            </a:r>
            <a:endParaRPr/>
          </a:p>
          <a:p>
            <a:pPr marL="0" lvl="0" indent="0" algn="l" rtl="0">
              <a:lnSpc>
                <a:spcPct val="100000"/>
              </a:lnSpc>
              <a:spcBef>
                <a:spcPts val="0"/>
              </a:spcBef>
              <a:spcAft>
                <a:spcPts val="0"/>
              </a:spcAft>
              <a:buClr>
                <a:schemeClr val="accent6"/>
              </a:buClr>
              <a:buSzPts val="1400"/>
              <a:buNone/>
            </a:pPr>
            <a:endParaRPr sz="1800">
              <a:solidFill>
                <a:schemeClr val="dk1"/>
              </a:solidFill>
              <a:latin typeface="Calibri"/>
              <a:ea typeface="Calibri"/>
              <a:cs typeface="Calibri"/>
              <a:sym typeface="Calibri"/>
            </a:endParaRPr>
          </a:p>
        </p:txBody>
      </p:sp>
      <p:pic>
        <p:nvPicPr>
          <p:cNvPr id="150" name="Google Shape;150;p1"/>
          <p:cNvPicPr preferRelativeResize="0">
            <a:picLocks noGrp="1"/>
          </p:cNvPicPr>
          <p:nvPr>
            <p:ph type="pic" idx="2"/>
          </p:nvPr>
        </p:nvPicPr>
        <p:blipFill rotWithShape="1">
          <a:blip r:embed="rId3">
            <a:alphaModFix/>
          </a:blip>
          <a:srcRect l="6518" r="6518"/>
          <a:stretch/>
        </p:blipFill>
        <p:spPr>
          <a:xfrm>
            <a:off x="6742557" y="821836"/>
            <a:ext cx="4405503" cy="5066346"/>
          </a:xfrm>
          <a:prstGeom prst="rect">
            <a:avLst/>
          </a:prstGeom>
          <a:noFill/>
          <a:ln>
            <a:noFill/>
          </a:ln>
        </p:spPr>
      </p:pic>
      <p:sp>
        <p:nvSpPr>
          <p:cNvPr id="151" name="Google Shape;151;p1"/>
          <p:cNvSpPr/>
          <p:nvPr/>
        </p:nvSpPr>
        <p:spPr>
          <a:xfrm>
            <a:off x="5974436" y="3694919"/>
            <a:ext cx="1637958" cy="1873859"/>
          </a:xfrm>
          <a:custGeom>
            <a:avLst/>
            <a:gdLst/>
            <a:ahLst/>
            <a:cxnLst/>
            <a:rect l="l" t="t" r="r" b="b"/>
            <a:pathLst>
              <a:path w="4398682" h="5032188" extrusionOk="0">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FD966">
              <a:alpha val="4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Mate"/>
              <a:ea typeface="Mate"/>
              <a:cs typeface="Mate"/>
              <a:sym typeface="Mat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Calibri"/>
                <a:ea typeface="Calibri"/>
                <a:cs typeface="Calibri"/>
                <a:sym typeface="Calibri"/>
              </a:rPr>
              <a:t>Main Non-Functional Requirements</a:t>
            </a:r>
            <a:endParaRPr b="1">
              <a:latin typeface="Calibri"/>
              <a:ea typeface="Calibri"/>
              <a:cs typeface="Calibri"/>
              <a:sym typeface="Calibri"/>
            </a:endParaRPr>
          </a:p>
        </p:txBody>
      </p:sp>
      <p:sp>
        <p:nvSpPr>
          <p:cNvPr id="280" name="Google Shape;280;p11"/>
          <p:cNvSpPr/>
          <p:nvPr/>
        </p:nvSpPr>
        <p:spPr>
          <a:xfrm>
            <a:off x="645696" y="1648988"/>
            <a:ext cx="11049000" cy="4667250"/>
          </a:xfrm>
          <a:prstGeom prst="rect">
            <a:avLst/>
          </a:prstGeom>
          <a:noFill/>
          <a:ln>
            <a:noFill/>
          </a:ln>
        </p:spPr>
        <p:txBody>
          <a:bodyPr spcFirstLastPara="1" wrap="square" lIns="91425" tIns="45700" rIns="91425" bIns="45700" anchor="t" anchorCtr="0">
            <a:normAutofit/>
          </a:bodyPr>
          <a:lstStyle/>
          <a:p>
            <a:pPr marL="635000" marR="0" lvl="0" indent="-457200" algn="l" rtl="0">
              <a:lnSpc>
                <a:spcPct val="80000"/>
              </a:lnSpc>
              <a:spcBef>
                <a:spcPts val="1000"/>
              </a:spcBef>
              <a:spcAft>
                <a:spcPts val="0"/>
              </a:spcAft>
              <a:buClr>
                <a:schemeClr val="dk1"/>
              </a:buClr>
              <a:buSzPts val="2800"/>
              <a:buFont typeface="Arial" panose="020B0604020202020204" pitchFamily="34" charset="0"/>
              <a:buChar char="•"/>
            </a:pPr>
            <a:r>
              <a:rPr lang="en-US" sz="2800" b="1" dirty="0">
                <a:solidFill>
                  <a:schemeClr val="dk1"/>
                </a:solidFill>
                <a:latin typeface="Calibri"/>
                <a:ea typeface="Calibri"/>
                <a:cs typeface="Calibri"/>
                <a:sym typeface="Calibri"/>
              </a:rPr>
              <a:t>Accuracy: </a:t>
            </a:r>
            <a:r>
              <a:rPr lang="en-US" sz="2800" dirty="0">
                <a:solidFill>
                  <a:schemeClr val="dk1"/>
                </a:solidFill>
                <a:latin typeface="Calibri"/>
                <a:ea typeface="Calibri"/>
                <a:cs typeface="Calibri"/>
                <a:sym typeface="Calibri"/>
              </a:rPr>
              <a:t>Detect anxiety episodes with at least 80% </a:t>
            </a:r>
            <a:r>
              <a:rPr lang="en-US" sz="2800" dirty="0" err="1">
                <a:solidFill>
                  <a:schemeClr val="dk1"/>
                </a:solidFill>
                <a:latin typeface="Calibri"/>
                <a:ea typeface="Calibri"/>
                <a:cs typeface="Calibri"/>
                <a:sym typeface="Calibri"/>
              </a:rPr>
              <a:t>accuracy.Data</a:t>
            </a:r>
            <a:endParaRPr lang="en-US" sz="2800" dirty="0">
              <a:solidFill>
                <a:schemeClr val="dk1"/>
              </a:solidFill>
              <a:latin typeface="Calibri"/>
              <a:ea typeface="Calibri"/>
              <a:cs typeface="Calibri"/>
              <a:sym typeface="Calibri"/>
            </a:endParaRPr>
          </a:p>
          <a:p>
            <a:pPr marL="635000" marR="0" lvl="0" indent="-457200" algn="l" rtl="0">
              <a:lnSpc>
                <a:spcPct val="80000"/>
              </a:lnSpc>
              <a:spcBef>
                <a:spcPts val="1000"/>
              </a:spcBef>
              <a:spcAft>
                <a:spcPts val="0"/>
              </a:spcAft>
              <a:buClr>
                <a:schemeClr val="dk1"/>
              </a:buClr>
              <a:buSzPts val="2800"/>
              <a:buFont typeface="Arial" panose="020B0604020202020204" pitchFamily="34" charset="0"/>
              <a:buChar char="•"/>
            </a:pPr>
            <a:r>
              <a:rPr lang="en-US" sz="2800" b="1" dirty="0">
                <a:solidFill>
                  <a:schemeClr val="dk1"/>
                </a:solidFill>
                <a:latin typeface="Calibri"/>
                <a:ea typeface="Calibri"/>
                <a:cs typeface="Calibri"/>
                <a:sym typeface="Calibri"/>
              </a:rPr>
              <a:t>Security: </a:t>
            </a:r>
            <a:r>
              <a:rPr lang="en-US" sz="2800" dirty="0">
                <a:solidFill>
                  <a:schemeClr val="dk1"/>
                </a:solidFill>
                <a:latin typeface="Calibri"/>
                <a:ea typeface="Calibri"/>
                <a:cs typeface="Calibri"/>
                <a:sym typeface="Calibri"/>
              </a:rPr>
              <a:t>Ensure 99% data protection with no breaches or data loss.</a:t>
            </a:r>
          </a:p>
          <a:p>
            <a:pPr marL="635000" marR="0" lvl="0" indent="-457200" algn="l" rtl="0">
              <a:lnSpc>
                <a:spcPct val="80000"/>
              </a:lnSpc>
              <a:spcBef>
                <a:spcPts val="1000"/>
              </a:spcBef>
              <a:spcAft>
                <a:spcPts val="0"/>
              </a:spcAft>
              <a:buClr>
                <a:schemeClr val="dk1"/>
              </a:buClr>
              <a:buSzPts val="2800"/>
              <a:buFont typeface="Arial" panose="020B0604020202020204" pitchFamily="34" charset="0"/>
              <a:buChar char="•"/>
            </a:pPr>
            <a:r>
              <a:rPr lang="en-US" sz="2800" b="1" dirty="0">
                <a:solidFill>
                  <a:schemeClr val="dk1"/>
                </a:solidFill>
                <a:latin typeface="Calibri"/>
                <a:ea typeface="Calibri"/>
                <a:cs typeface="Calibri"/>
                <a:sym typeface="Calibri"/>
              </a:rPr>
              <a:t>Performance: </a:t>
            </a:r>
            <a:r>
              <a:rPr lang="en-US" sz="2800" dirty="0">
                <a:solidFill>
                  <a:schemeClr val="dk1"/>
                </a:solidFill>
                <a:latin typeface="Calibri"/>
                <a:ea typeface="Calibri"/>
                <a:cs typeface="Calibri"/>
                <a:sym typeface="Calibri"/>
              </a:rPr>
              <a:t>Support real-time alerts and actions with 80% accuracy and under 30-second response time.</a:t>
            </a:r>
          </a:p>
          <a:p>
            <a:pPr marL="635000" marR="0" lvl="0" indent="-457200" algn="l" rtl="0">
              <a:lnSpc>
                <a:spcPct val="80000"/>
              </a:lnSpc>
              <a:spcBef>
                <a:spcPts val="1000"/>
              </a:spcBef>
              <a:spcAft>
                <a:spcPts val="0"/>
              </a:spcAft>
              <a:buClr>
                <a:schemeClr val="dk1"/>
              </a:buClr>
              <a:buSzPts val="2800"/>
              <a:buFont typeface="Arial" panose="020B0604020202020204" pitchFamily="34" charset="0"/>
              <a:buChar char="•"/>
            </a:pPr>
            <a:r>
              <a:rPr lang="en-US" sz="2800" b="1" dirty="0">
                <a:solidFill>
                  <a:schemeClr val="dk1"/>
                </a:solidFill>
                <a:latin typeface="Calibri"/>
                <a:ea typeface="Calibri"/>
                <a:cs typeface="Calibri"/>
                <a:sym typeface="Calibri"/>
              </a:rPr>
              <a:t>Availability:</a:t>
            </a:r>
            <a:r>
              <a:rPr lang="en-US" sz="2800" dirty="0">
                <a:solidFill>
                  <a:schemeClr val="dk1"/>
                </a:solidFill>
                <a:latin typeface="Calibri"/>
                <a:ea typeface="Calibri"/>
                <a:cs typeface="Calibri"/>
                <a:sym typeface="Calibri"/>
              </a:rPr>
              <a:t> Maintain reliable system uptime.</a:t>
            </a:r>
          </a:p>
          <a:p>
            <a:pPr marL="635000" marR="0" lvl="0" indent="-457200" algn="l" rtl="0">
              <a:lnSpc>
                <a:spcPct val="80000"/>
              </a:lnSpc>
              <a:spcBef>
                <a:spcPts val="1000"/>
              </a:spcBef>
              <a:spcAft>
                <a:spcPts val="0"/>
              </a:spcAft>
              <a:buClr>
                <a:schemeClr val="dk1"/>
              </a:buClr>
              <a:buSzPts val="2800"/>
              <a:buFont typeface="Arial" panose="020B0604020202020204" pitchFamily="34" charset="0"/>
              <a:buChar char="•"/>
            </a:pPr>
            <a:r>
              <a:rPr lang="en-US" sz="2800" b="1" dirty="0">
                <a:solidFill>
                  <a:schemeClr val="dk1"/>
                </a:solidFill>
                <a:latin typeface="Calibri"/>
                <a:ea typeface="Calibri"/>
                <a:cs typeface="Calibri"/>
                <a:sym typeface="Calibri"/>
              </a:rPr>
              <a:t>Compliance:</a:t>
            </a:r>
            <a:r>
              <a:rPr lang="en-US" sz="2800" dirty="0">
                <a:solidFill>
                  <a:schemeClr val="dk1"/>
                </a:solidFill>
                <a:latin typeface="Calibri"/>
                <a:ea typeface="Calibri"/>
                <a:cs typeface="Calibri"/>
                <a:sym typeface="Calibri"/>
              </a:rPr>
              <a:t> Adhere to data protection regulations (GDPR, HIPAA).</a:t>
            </a:r>
          </a:p>
          <a:p>
            <a:pPr marL="635000" marR="0" lvl="0" indent="-457200" algn="l" rtl="0">
              <a:lnSpc>
                <a:spcPct val="80000"/>
              </a:lnSpc>
              <a:spcBef>
                <a:spcPts val="1000"/>
              </a:spcBef>
              <a:spcAft>
                <a:spcPts val="0"/>
              </a:spcAft>
              <a:buClr>
                <a:schemeClr val="dk1"/>
              </a:buClr>
              <a:buSzPts val="2800"/>
              <a:buFont typeface="Arial" panose="020B0604020202020204" pitchFamily="34" charset="0"/>
              <a:buChar char="•"/>
            </a:pPr>
            <a:r>
              <a:rPr lang="en-US" sz="2800" b="1" dirty="0">
                <a:solidFill>
                  <a:schemeClr val="dk1"/>
                </a:solidFill>
                <a:latin typeface="Calibri"/>
                <a:ea typeface="Calibri"/>
                <a:cs typeface="Calibri"/>
                <a:sym typeface="Calibri"/>
              </a:rPr>
              <a:t>Usability: </a:t>
            </a:r>
            <a:r>
              <a:rPr lang="en-US" sz="2800" dirty="0">
                <a:solidFill>
                  <a:schemeClr val="dk1"/>
                </a:solidFill>
                <a:latin typeface="Calibri"/>
                <a:ea typeface="Calibri"/>
                <a:cs typeface="Calibri"/>
                <a:sym typeface="Calibri"/>
              </a:rPr>
              <a:t>Ensure high-quality user experience per ISO 9241 standards.</a:t>
            </a:r>
            <a:endParaRPr sz="2800" dirty="0">
              <a:solidFill>
                <a:schemeClr val="dk1"/>
              </a:solidFill>
              <a:latin typeface="Calibri"/>
              <a:ea typeface="Calibri"/>
              <a:cs typeface="Calibri"/>
              <a:sym typeface="Calibri"/>
            </a:endParaRPr>
          </a:p>
          <a:p>
            <a:pPr marL="228600" marR="0" lvl="0" indent="-50800" algn="l" rtl="0">
              <a:lnSpc>
                <a:spcPct val="8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a:p>
            <a:pPr marL="0" marR="0" lvl="0" indent="0" algn="l" rtl="0">
              <a:lnSpc>
                <a:spcPct val="80000"/>
              </a:lnSpc>
              <a:spcBef>
                <a:spcPts val="1000"/>
              </a:spcBef>
              <a:spcAft>
                <a:spcPts val="0"/>
              </a:spcAft>
              <a:buNone/>
            </a:pPr>
            <a:endParaRPr sz="2800" dirty="0">
              <a:solidFill>
                <a:schemeClr val="dk1"/>
              </a:solidFill>
              <a:latin typeface="Calibri"/>
              <a:ea typeface="Calibri"/>
              <a:cs typeface="Calibri"/>
              <a:sym typeface="Calibri"/>
            </a:endParaRPr>
          </a:p>
        </p:txBody>
      </p:sp>
      <p:sp>
        <p:nvSpPr>
          <p:cNvPr id="281" name="Google Shape;281;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282" name="Google Shape;282;p11"/>
          <p:cNvSpPr txBox="1"/>
          <p:nvPr/>
        </p:nvSpPr>
        <p:spPr>
          <a:xfrm>
            <a:off x="9502140" y="8271781"/>
            <a:ext cx="2743200" cy="365125"/>
          </a:xfrm>
          <a:prstGeom prst="rect">
            <a:avLst/>
          </a:prstGeom>
          <a:noFill/>
          <a:ln>
            <a:noFill/>
          </a:ln>
        </p:spPr>
        <p:txBody>
          <a:bodyPr spcFirstLastPara="1" wrap="square" lIns="91425" tIns="45700" rIns="91425" bIns="45700" anchor="ctr" anchorCtr="0">
            <a:norm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10</a:t>
            </a:fld>
            <a:endParaRPr sz="1200">
              <a:solidFill>
                <a:srgbClr val="888888"/>
              </a:solidFill>
              <a:latin typeface="Calibri"/>
              <a:ea typeface="Calibri"/>
              <a:cs typeface="Calibri"/>
              <a:sym typeface="Calibri"/>
            </a:endParaRPr>
          </a:p>
        </p:txBody>
      </p:sp>
      <p:sp>
        <p:nvSpPr>
          <p:cNvPr id="6" name="Google Shape;269;p10">
            <a:extLst>
              <a:ext uri="{FF2B5EF4-FFF2-40B4-BE49-F238E27FC236}">
                <a16:creationId xmlns:a16="http://schemas.microsoft.com/office/drawing/2014/main" id="{9F81C255-201D-ACBE-79F4-AF6FC7E00D54}"/>
              </a:ext>
            </a:extLst>
          </p:cNvPr>
          <p:cNvSpPr/>
          <p:nvPr/>
        </p:nvSpPr>
        <p:spPr>
          <a:xfrm>
            <a:off x="0" y="5556685"/>
            <a:ext cx="1784105" cy="1964453"/>
          </a:xfrm>
          <a:custGeom>
            <a:avLst/>
            <a:gdLst/>
            <a:ahLst/>
            <a:cxnLst/>
            <a:rect l="l" t="t" r="r" b="b"/>
            <a:pathLst>
              <a:path w="4398682" h="5032188" extrusionOk="0">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solidFill>
              <a:srgbClr val="C95B3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7D952"/>
              </a:solidFill>
              <a:latin typeface="Mate"/>
              <a:ea typeface="Mate"/>
              <a:cs typeface="Mate"/>
              <a:sym typeface="Mate"/>
            </a:endParaRPr>
          </a:p>
        </p:txBody>
      </p:sp>
      <p:sp>
        <p:nvSpPr>
          <p:cNvPr id="7" name="Google Shape;270;p10">
            <a:extLst>
              <a:ext uri="{FF2B5EF4-FFF2-40B4-BE49-F238E27FC236}">
                <a16:creationId xmlns:a16="http://schemas.microsoft.com/office/drawing/2014/main" id="{454F38D5-1E09-A60C-8435-9A8A862CA17D}"/>
              </a:ext>
            </a:extLst>
          </p:cNvPr>
          <p:cNvSpPr/>
          <p:nvPr/>
        </p:nvSpPr>
        <p:spPr>
          <a:xfrm>
            <a:off x="1797296" y="5054320"/>
            <a:ext cx="1784105" cy="1964453"/>
          </a:xfrm>
          <a:custGeom>
            <a:avLst/>
            <a:gdLst/>
            <a:ahLst/>
            <a:cxnLst/>
            <a:rect l="l" t="t" r="r" b="b"/>
            <a:pathLst>
              <a:path w="4398682" h="5032188" extrusionOk="0">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solidFill>
              <a:srgbClr val="C95B3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7D952"/>
              </a:solidFill>
              <a:latin typeface="Mate"/>
              <a:ea typeface="Mate"/>
              <a:cs typeface="Mate"/>
              <a:sym typeface="Mat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12"/>
          <p:cNvSpPr txBox="1">
            <a:spLocks noGrp="1"/>
          </p:cNvSpPr>
          <p:nvPr>
            <p:ph type="title"/>
          </p:nvPr>
        </p:nvSpPr>
        <p:spPr>
          <a:xfrm>
            <a:off x="940738" y="219756"/>
            <a:ext cx="10515600" cy="96181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Calibri"/>
                <a:ea typeface="Calibri"/>
                <a:cs typeface="Calibri"/>
                <a:sym typeface="Calibri"/>
              </a:rPr>
              <a:t>Activity Diagram 1 - Patient and the system</a:t>
            </a:r>
            <a:endParaRPr b="1">
              <a:latin typeface="Calibri"/>
              <a:ea typeface="Calibri"/>
              <a:cs typeface="Calibri"/>
              <a:sym typeface="Calibri"/>
            </a:endParaRPr>
          </a:p>
        </p:txBody>
      </p:sp>
      <p:sp>
        <p:nvSpPr>
          <p:cNvPr id="291" name="Google Shape;291;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
        <p:nvSpPr>
          <p:cNvPr id="292" name="Google Shape;292;p12"/>
          <p:cNvSpPr txBox="1"/>
          <p:nvPr/>
        </p:nvSpPr>
        <p:spPr>
          <a:xfrm>
            <a:off x="9502140" y="8271781"/>
            <a:ext cx="2743200" cy="365125"/>
          </a:xfrm>
          <a:prstGeom prst="rect">
            <a:avLst/>
          </a:prstGeom>
          <a:noFill/>
          <a:ln>
            <a:noFill/>
          </a:ln>
        </p:spPr>
        <p:txBody>
          <a:bodyPr spcFirstLastPara="1" wrap="square" lIns="91425" tIns="45700" rIns="91425" bIns="45700" anchor="ctr" anchorCtr="0">
            <a:norm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11</a:t>
            </a:fld>
            <a:endParaRPr sz="1200">
              <a:solidFill>
                <a:srgbClr val="888888"/>
              </a:solidFill>
              <a:latin typeface="Calibri"/>
              <a:ea typeface="Calibri"/>
              <a:cs typeface="Calibri"/>
              <a:sym typeface="Calibri"/>
            </a:endParaRPr>
          </a:p>
        </p:txBody>
      </p:sp>
      <p:pic>
        <p:nvPicPr>
          <p:cNvPr id="293" name="Google Shape;293;p12"/>
          <p:cNvPicPr preferRelativeResize="0"/>
          <p:nvPr/>
        </p:nvPicPr>
        <p:blipFill rotWithShape="1">
          <a:blip r:embed="rId3">
            <a:alphaModFix/>
          </a:blip>
          <a:srcRect/>
          <a:stretch/>
        </p:blipFill>
        <p:spPr>
          <a:xfrm>
            <a:off x="940738" y="1085324"/>
            <a:ext cx="10310523" cy="567884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13"/>
          <p:cNvSpPr txBox="1">
            <a:spLocks noGrp="1"/>
          </p:cNvSpPr>
          <p:nvPr>
            <p:ph type="title"/>
          </p:nvPr>
        </p:nvSpPr>
        <p:spPr>
          <a:xfrm>
            <a:off x="953990" y="344309"/>
            <a:ext cx="10515600" cy="96181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b="1">
                <a:latin typeface="Calibri"/>
                <a:ea typeface="Calibri"/>
                <a:cs typeface="Calibri"/>
                <a:sym typeface="Calibri"/>
              </a:rPr>
              <a:t>Activity Diagram 2 - Therapist and the system</a:t>
            </a:r>
            <a:endParaRPr b="1">
              <a:latin typeface="Calibri"/>
              <a:ea typeface="Calibri"/>
              <a:cs typeface="Calibri"/>
              <a:sym typeface="Calibri"/>
            </a:endParaRPr>
          </a:p>
        </p:txBody>
      </p:sp>
      <p:sp>
        <p:nvSpPr>
          <p:cNvPr id="300" name="Google Shape;300;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301" name="Google Shape;301;p13"/>
          <p:cNvSpPr txBox="1"/>
          <p:nvPr/>
        </p:nvSpPr>
        <p:spPr>
          <a:xfrm>
            <a:off x="9502140" y="8271781"/>
            <a:ext cx="2743200" cy="365125"/>
          </a:xfrm>
          <a:prstGeom prst="rect">
            <a:avLst/>
          </a:prstGeom>
          <a:noFill/>
          <a:ln>
            <a:noFill/>
          </a:ln>
        </p:spPr>
        <p:txBody>
          <a:bodyPr spcFirstLastPara="1" wrap="square" lIns="91425" tIns="45700" rIns="91425" bIns="45700" anchor="ctr" anchorCtr="0">
            <a:norm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12</a:t>
            </a:fld>
            <a:endParaRPr sz="1200">
              <a:solidFill>
                <a:srgbClr val="888888"/>
              </a:solidFill>
              <a:latin typeface="Calibri"/>
              <a:ea typeface="Calibri"/>
              <a:cs typeface="Calibri"/>
              <a:sym typeface="Calibri"/>
            </a:endParaRPr>
          </a:p>
        </p:txBody>
      </p:sp>
      <p:pic>
        <p:nvPicPr>
          <p:cNvPr id="302" name="Google Shape;302;p13"/>
          <p:cNvPicPr preferRelativeResize="0"/>
          <p:nvPr/>
        </p:nvPicPr>
        <p:blipFill rotWithShape="1">
          <a:blip r:embed="rId3">
            <a:alphaModFix/>
          </a:blip>
          <a:srcRect/>
          <a:stretch/>
        </p:blipFill>
        <p:spPr>
          <a:xfrm>
            <a:off x="106017" y="1430680"/>
            <a:ext cx="11979965" cy="467656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14"/>
          <p:cNvSpPr txBox="1">
            <a:spLocks noGrp="1"/>
          </p:cNvSpPr>
          <p:nvPr>
            <p:ph type="title"/>
          </p:nvPr>
        </p:nvSpPr>
        <p:spPr>
          <a:xfrm>
            <a:off x="846792" y="608975"/>
            <a:ext cx="10515600" cy="96181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Calibri"/>
                <a:ea typeface="Calibri"/>
                <a:cs typeface="Calibri"/>
                <a:sym typeface="Calibri"/>
              </a:rPr>
              <a:t>Activity Diagram 3 - The system</a:t>
            </a:r>
            <a:endParaRPr b="1">
              <a:latin typeface="Calibri"/>
              <a:ea typeface="Calibri"/>
              <a:cs typeface="Calibri"/>
              <a:sym typeface="Calibri"/>
            </a:endParaRPr>
          </a:p>
        </p:txBody>
      </p:sp>
      <p:sp>
        <p:nvSpPr>
          <p:cNvPr id="309" name="Google Shape;309;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310" name="Google Shape;310;p14"/>
          <p:cNvSpPr txBox="1"/>
          <p:nvPr/>
        </p:nvSpPr>
        <p:spPr>
          <a:xfrm>
            <a:off x="9502140" y="8271781"/>
            <a:ext cx="2743200" cy="365125"/>
          </a:xfrm>
          <a:prstGeom prst="rect">
            <a:avLst/>
          </a:prstGeom>
          <a:noFill/>
          <a:ln>
            <a:noFill/>
          </a:ln>
        </p:spPr>
        <p:txBody>
          <a:bodyPr spcFirstLastPara="1" wrap="square" lIns="91425" tIns="45700" rIns="91425" bIns="45700" anchor="ctr" anchorCtr="0">
            <a:norm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13</a:t>
            </a:fld>
            <a:endParaRPr sz="1200">
              <a:solidFill>
                <a:srgbClr val="888888"/>
              </a:solidFill>
              <a:latin typeface="Calibri"/>
              <a:ea typeface="Calibri"/>
              <a:cs typeface="Calibri"/>
              <a:sym typeface="Calibri"/>
            </a:endParaRPr>
          </a:p>
        </p:txBody>
      </p:sp>
      <p:pic>
        <p:nvPicPr>
          <p:cNvPr id="311" name="Google Shape;311;p14"/>
          <p:cNvPicPr preferRelativeResize="0"/>
          <p:nvPr/>
        </p:nvPicPr>
        <p:blipFill rotWithShape="1">
          <a:blip r:embed="rId3">
            <a:alphaModFix/>
          </a:blip>
          <a:srcRect/>
          <a:stretch/>
        </p:blipFill>
        <p:spPr>
          <a:xfrm>
            <a:off x="17184" y="1865037"/>
            <a:ext cx="12174816" cy="326355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20" name="Google Shape;320;p15"/>
          <p:cNvSpPr txBox="1"/>
          <p:nvPr/>
        </p:nvSpPr>
        <p:spPr>
          <a:xfrm>
            <a:off x="354570" y="178983"/>
            <a:ext cx="3138219" cy="961818"/>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Calibri"/>
              <a:buNone/>
            </a:pPr>
            <a:r>
              <a:rPr lang="en-US" sz="4400" b="1" dirty="0">
                <a:solidFill>
                  <a:schemeClr val="dk1"/>
                </a:solidFill>
                <a:latin typeface="Calibri"/>
                <a:ea typeface="Calibri"/>
                <a:cs typeface="Calibri"/>
                <a:sym typeface="Calibri"/>
              </a:rPr>
              <a:t>Architecture</a:t>
            </a:r>
            <a:endParaRPr sz="4400" b="1" dirty="0">
              <a:solidFill>
                <a:schemeClr val="dk1"/>
              </a:solidFill>
              <a:latin typeface="Calibri"/>
              <a:ea typeface="Calibri"/>
              <a:cs typeface="Calibri"/>
              <a:sym typeface="Calibri"/>
            </a:endParaRPr>
          </a:p>
        </p:txBody>
      </p:sp>
      <p:pic>
        <p:nvPicPr>
          <p:cNvPr id="321" name="Google Shape;321;p15"/>
          <p:cNvPicPr preferRelativeResize="0"/>
          <p:nvPr/>
        </p:nvPicPr>
        <p:blipFill rotWithShape="1">
          <a:blip r:embed="rId3">
            <a:alphaModFix/>
          </a:blip>
          <a:srcRect/>
          <a:stretch/>
        </p:blipFill>
        <p:spPr>
          <a:xfrm>
            <a:off x="3754027" y="111608"/>
            <a:ext cx="6857999" cy="660986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16"/>
          <p:cNvSpPr txBox="1">
            <a:spLocks noGrp="1"/>
          </p:cNvSpPr>
          <p:nvPr>
            <p:ph type="title"/>
          </p:nvPr>
        </p:nvSpPr>
        <p:spPr>
          <a:xfrm>
            <a:off x="838200" y="272359"/>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Calibri"/>
                <a:ea typeface="Calibri"/>
                <a:cs typeface="Calibri"/>
                <a:sym typeface="Calibri"/>
              </a:rPr>
              <a:t>Mobile Application Interface</a:t>
            </a:r>
            <a:endParaRPr>
              <a:latin typeface="Calibri"/>
              <a:ea typeface="Calibri"/>
              <a:cs typeface="Calibri"/>
              <a:sym typeface="Calibri"/>
            </a:endParaRPr>
          </a:p>
        </p:txBody>
      </p:sp>
      <p:sp>
        <p:nvSpPr>
          <p:cNvPr id="327" name="Google Shape;327;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pic>
        <p:nvPicPr>
          <p:cNvPr id="328" name="Google Shape;328;p16"/>
          <p:cNvPicPr preferRelativeResize="0"/>
          <p:nvPr/>
        </p:nvPicPr>
        <p:blipFill rotWithShape="1">
          <a:blip r:embed="rId3">
            <a:alphaModFix/>
          </a:blip>
          <a:srcRect/>
          <a:stretch/>
        </p:blipFill>
        <p:spPr>
          <a:xfrm>
            <a:off x="706694" y="1431270"/>
            <a:ext cx="2529950" cy="4873073"/>
          </a:xfrm>
          <a:prstGeom prst="rect">
            <a:avLst/>
          </a:prstGeom>
          <a:noFill/>
          <a:ln>
            <a:noFill/>
          </a:ln>
        </p:spPr>
      </p:pic>
      <p:pic>
        <p:nvPicPr>
          <p:cNvPr id="329" name="Google Shape;329;p16"/>
          <p:cNvPicPr preferRelativeResize="0"/>
          <p:nvPr/>
        </p:nvPicPr>
        <p:blipFill rotWithShape="1">
          <a:blip r:embed="rId4">
            <a:alphaModFix/>
          </a:blip>
          <a:srcRect/>
          <a:stretch/>
        </p:blipFill>
        <p:spPr>
          <a:xfrm>
            <a:off x="3492092" y="1480947"/>
            <a:ext cx="2436537" cy="4873073"/>
          </a:xfrm>
          <a:prstGeom prst="rect">
            <a:avLst/>
          </a:prstGeom>
          <a:noFill/>
          <a:ln>
            <a:noFill/>
          </a:ln>
        </p:spPr>
      </p:pic>
      <p:pic>
        <p:nvPicPr>
          <p:cNvPr id="330" name="Google Shape;330;p16"/>
          <p:cNvPicPr preferRelativeResize="0"/>
          <p:nvPr/>
        </p:nvPicPr>
        <p:blipFill rotWithShape="1">
          <a:blip r:embed="rId5">
            <a:alphaModFix/>
          </a:blip>
          <a:srcRect/>
          <a:stretch/>
        </p:blipFill>
        <p:spPr>
          <a:xfrm>
            <a:off x="6208322" y="1454944"/>
            <a:ext cx="2509877" cy="4873073"/>
          </a:xfrm>
          <a:prstGeom prst="rect">
            <a:avLst/>
          </a:prstGeom>
          <a:noFill/>
          <a:ln>
            <a:noFill/>
          </a:ln>
        </p:spPr>
      </p:pic>
      <p:pic>
        <p:nvPicPr>
          <p:cNvPr id="331" name="Google Shape;331;p16"/>
          <p:cNvPicPr preferRelativeResize="0"/>
          <p:nvPr/>
        </p:nvPicPr>
        <p:blipFill rotWithShape="1">
          <a:blip r:embed="rId6">
            <a:alphaModFix/>
          </a:blip>
          <a:srcRect/>
          <a:stretch/>
        </p:blipFill>
        <p:spPr>
          <a:xfrm>
            <a:off x="8997892" y="1454944"/>
            <a:ext cx="2470775" cy="492508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17"/>
          <p:cNvSpPr txBox="1">
            <a:spLocks noGrp="1"/>
          </p:cNvSpPr>
          <p:nvPr>
            <p:ph type="title"/>
          </p:nvPr>
        </p:nvSpPr>
        <p:spPr>
          <a:xfrm>
            <a:off x="838200" y="272359"/>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Calibri"/>
                <a:ea typeface="Calibri"/>
                <a:cs typeface="Calibri"/>
                <a:sym typeface="Calibri"/>
              </a:rPr>
              <a:t>Mobile Application Interface</a:t>
            </a:r>
            <a:endParaRPr>
              <a:latin typeface="Calibri"/>
              <a:ea typeface="Calibri"/>
              <a:cs typeface="Calibri"/>
              <a:sym typeface="Calibri"/>
            </a:endParaRPr>
          </a:p>
        </p:txBody>
      </p:sp>
      <p:sp>
        <p:nvSpPr>
          <p:cNvPr id="337" name="Google Shape;337;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pic>
        <p:nvPicPr>
          <p:cNvPr id="338" name="Google Shape;338;p17"/>
          <p:cNvPicPr preferRelativeResize="0"/>
          <p:nvPr/>
        </p:nvPicPr>
        <p:blipFill rotWithShape="1">
          <a:blip r:embed="rId3">
            <a:alphaModFix/>
          </a:blip>
          <a:srcRect/>
          <a:stretch/>
        </p:blipFill>
        <p:spPr>
          <a:xfrm>
            <a:off x="3075633" y="1484761"/>
            <a:ext cx="2490132" cy="4873073"/>
          </a:xfrm>
          <a:prstGeom prst="rect">
            <a:avLst/>
          </a:prstGeom>
          <a:noFill/>
          <a:ln>
            <a:noFill/>
          </a:ln>
        </p:spPr>
      </p:pic>
      <p:pic>
        <p:nvPicPr>
          <p:cNvPr id="339" name="Google Shape;339;p17"/>
          <p:cNvPicPr preferRelativeResize="0"/>
          <p:nvPr/>
        </p:nvPicPr>
        <p:blipFill rotWithShape="1">
          <a:blip r:embed="rId4">
            <a:alphaModFix/>
          </a:blip>
          <a:srcRect/>
          <a:stretch/>
        </p:blipFill>
        <p:spPr>
          <a:xfrm>
            <a:off x="6626236" y="1483277"/>
            <a:ext cx="2620742" cy="487307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8"/>
          <p:cNvSpPr txBox="1">
            <a:spLocks noGrp="1"/>
          </p:cNvSpPr>
          <p:nvPr>
            <p:ph type="title"/>
          </p:nvPr>
        </p:nvSpPr>
        <p:spPr>
          <a:xfrm>
            <a:off x="838200" y="268873"/>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t>Expected Achievements and Success Metrics</a:t>
            </a:r>
            <a:endParaRPr b="1" dirty="0"/>
          </a:p>
        </p:txBody>
      </p:sp>
      <p:sp>
        <p:nvSpPr>
          <p:cNvPr id="346" name="Google Shape;346;p18"/>
          <p:cNvSpPr txBox="1">
            <a:spLocks noGrp="1"/>
          </p:cNvSpPr>
          <p:nvPr>
            <p:ph type="body" idx="1"/>
          </p:nvPr>
        </p:nvSpPr>
        <p:spPr>
          <a:xfrm>
            <a:off x="818950" y="1495974"/>
            <a:ext cx="5451300" cy="4896000"/>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90000"/>
              </a:lnSpc>
              <a:spcBef>
                <a:spcPts val="0"/>
              </a:spcBef>
              <a:spcAft>
                <a:spcPts val="0"/>
              </a:spcAft>
              <a:buClr>
                <a:schemeClr val="dk1"/>
              </a:buClr>
              <a:buSzPts val="2400"/>
              <a:buChar char="•"/>
            </a:pPr>
            <a:r>
              <a:rPr lang="en-US" sz="2400" b="1" i="0" u="none" strike="noStrike" dirty="0"/>
              <a:t>Real-Time Detection:</a:t>
            </a:r>
            <a:r>
              <a:rPr lang="en-US" sz="2400" i="0" u="none" strike="noStrike" dirty="0"/>
              <a:t> Detect anxiety episodes instantly using wearable sensors. </a:t>
            </a:r>
          </a:p>
          <a:p>
            <a:pPr marL="0" lvl="0" indent="0" algn="l" rtl="0">
              <a:lnSpc>
                <a:spcPct val="90000"/>
              </a:lnSpc>
              <a:spcBef>
                <a:spcPts val="0"/>
              </a:spcBef>
              <a:spcAft>
                <a:spcPts val="0"/>
              </a:spcAft>
              <a:buClr>
                <a:schemeClr val="dk1"/>
              </a:buClr>
              <a:buSzPts val="2400"/>
              <a:buNone/>
            </a:pPr>
            <a:br>
              <a:rPr lang="en-US" sz="2400" i="0" u="none" strike="noStrike" dirty="0"/>
            </a:br>
            <a:r>
              <a:rPr lang="en-US" sz="2400" b="1" i="0" u="none" strike="noStrike" dirty="0"/>
              <a:t>	</a:t>
            </a:r>
            <a:r>
              <a:rPr lang="en-US" sz="2400" dirty="0"/>
              <a:t>Detection Accuracy: 80% accuracy, 	response time under 30 seconds.</a:t>
            </a:r>
            <a:endParaRPr sz="2400" dirty="0"/>
          </a:p>
          <a:p>
            <a:pPr marL="228600" lvl="0" indent="-228600" algn="l" rtl="0">
              <a:lnSpc>
                <a:spcPct val="90000"/>
              </a:lnSpc>
              <a:spcBef>
                <a:spcPts val="3000"/>
              </a:spcBef>
              <a:spcAft>
                <a:spcPts val="0"/>
              </a:spcAft>
              <a:buClr>
                <a:schemeClr val="dk1"/>
              </a:buClr>
              <a:buSzPts val="2400"/>
              <a:buChar char="•"/>
            </a:pPr>
            <a:r>
              <a:rPr lang="en-US" sz="2400" b="1" i="0" u="none" strike="noStrike" dirty="0"/>
              <a:t>Personalized Interventions: </a:t>
            </a:r>
            <a:r>
              <a:rPr lang="en-US" sz="2400" i="0" u="none" strike="noStrike" dirty="0"/>
              <a:t>Provide customized calming actions based on patient needs. </a:t>
            </a:r>
          </a:p>
          <a:p>
            <a:pPr marL="0" lvl="0" indent="0" algn="l" rtl="0">
              <a:lnSpc>
                <a:spcPct val="90000"/>
              </a:lnSpc>
              <a:spcBef>
                <a:spcPts val="3000"/>
              </a:spcBef>
              <a:spcAft>
                <a:spcPts val="0"/>
              </a:spcAft>
              <a:buClr>
                <a:schemeClr val="dk1"/>
              </a:buClr>
              <a:buSzPts val="2400"/>
              <a:buNone/>
            </a:pPr>
            <a:r>
              <a:rPr lang="en-US" sz="2400" dirty="0"/>
              <a:t>	</a:t>
            </a:r>
            <a:r>
              <a:rPr lang="en-US" sz="2400" i="0" u="none" strike="noStrike" dirty="0"/>
              <a:t>User Satisfaction: 70% adoption, 85% 	satisfaction.</a:t>
            </a:r>
            <a:endParaRPr sz="2400" dirty="0"/>
          </a:p>
          <a:p>
            <a:pPr marL="228600" lvl="0" indent="-228600" algn="l" rtl="0">
              <a:lnSpc>
                <a:spcPct val="90000"/>
              </a:lnSpc>
              <a:spcBef>
                <a:spcPts val="3000"/>
              </a:spcBef>
              <a:spcAft>
                <a:spcPts val="0"/>
              </a:spcAft>
              <a:buClr>
                <a:schemeClr val="dk1"/>
              </a:buClr>
              <a:buSzPts val="2400"/>
              <a:buChar char="•"/>
            </a:pPr>
            <a:r>
              <a:rPr lang="en-US" sz="2400" b="1" i="0" u="none" strike="noStrike" dirty="0"/>
              <a:t>Therapist Collaboration: </a:t>
            </a:r>
            <a:r>
              <a:rPr lang="en-US" sz="2400" i="0" u="none" strike="noStrike" dirty="0"/>
              <a:t>Share detailed reports for tailored treatment plans.</a:t>
            </a:r>
            <a:br>
              <a:rPr lang="en-US" sz="2400" i="0" u="none" strike="noStrike" dirty="0"/>
            </a:br>
            <a:br>
              <a:rPr lang="en-US" sz="2400" i="0" u="none" strike="noStrike" dirty="0"/>
            </a:br>
            <a:r>
              <a:rPr lang="en-US" sz="2400" b="1" i="0" u="none" strike="noStrike" dirty="0"/>
              <a:t>	</a:t>
            </a:r>
            <a:r>
              <a:rPr lang="en-US" sz="2400" b="0" i="0" u="none" strike="noStrike" dirty="0"/>
              <a:t>Therapeutic Outcomes: Reduced 	anxiety frequency and intensity.</a:t>
            </a:r>
            <a:endParaRPr sz="2400" dirty="0"/>
          </a:p>
        </p:txBody>
      </p:sp>
      <p:pic>
        <p:nvPicPr>
          <p:cNvPr id="347" name="Google Shape;347;p18" descr="קיר הצביעת עם חץ וdartboard"/>
          <p:cNvPicPr preferRelativeResize="0">
            <a:picLocks noGrp="1"/>
          </p:cNvPicPr>
          <p:nvPr>
            <p:ph type="body" idx="2"/>
          </p:nvPr>
        </p:nvPicPr>
        <p:blipFill rotWithShape="1">
          <a:blip r:embed="rId3">
            <a:alphaModFix/>
          </a:blip>
          <a:srcRect/>
          <a:stretch/>
        </p:blipFill>
        <p:spPr>
          <a:xfrm>
            <a:off x="6516756" y="1825625"/>
            <a:ext cx="5181600" cy="3704844"/>
          </a:xfrm>
          <a:prstGeom prst="rect">
            <a:avLst/>
          </a:prstGeom>
          <a:ln>
            <a:noFill/>
          </a:ln>
          <a:effectLst>
            <a:outerShdw blurRad="190500" algn="tl" rotWithShape="0">
              <a:srgbClr val="000000">
                <a:alpha val="70000"/>
              </a:srgbClr>
            </a:outerShdw>
          </a:effectLst>
        </p:spPr>
      </p:pic>
      <p:sp>
        <p:nvSpPr>
          <p:cNvPr id="348" name="Google Shape;348;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17</a:t>
            </a:fld>
            <a:endParaRPr/>
          </a:p>
        </p:txBody>
      </p:sp>
      <p:pic>
        <p:nvPicPr>
          <p:cNvPr id="3" name="תמונה 2">
            <a:extLst>
              <a:ext uri="{FF2B5EF4-FFF2-40B4-BE49-F238E27FC236}">
                <a16:creationId xmlns:a16="http://schemas.microsoft.com/office/drawing/2014/main" id="{AB9956DD-8443-5970-4574-7B56246144D0}"/>
              </a:ext>
            </a:extLst>
          </p:cNvPr>
          <p:cNvPicPr>
            <a:picLocks noChangeAspect="1"/>
          </p:cNvPicPr>
          <p:nvPr/>
        </p:nvPicPr>
        <p:blipFill>
          <a:blip r:embed="rId4"/>
          <a:stretch>
            <a:fillRect/>
          </a:stretch>
        </p:blipFill>
        <p:spPr>
          <a:xfrm>
            <a:off x="1255391" y="4169437"/>
            <a:ext cx="457905" cy="457905"/>
          </a:xfrm>
          <a:prstGeom prst="rect">
            <a:avLst/>
          </a:prstGeom>
        </p:spPr>
      </p:pic>
      <p:pic>
        <p:nvPicPr>
          <p:cNvPr id="5" name="תמונה 4">
            <a:extLst>
              <a:ext uri="{FF2B5EF4-FFF2-40B4-BE49-F238E27FC236}">
                <a16:creationId xmlns:a16="http://schemas.microsoft.com/office/drawing/2014/main" id="{4614859C-0933-1EEE-1B06-53316CF37416}"/>
              </a:ext>
            </a:extLst>
          </p:cNvPr>
          <p:cNvPicPr>
            <a:picLocks noChangeAspect="1"/>
          </p:cNvPicPr>
          <p:nvPr/>
        </p:nvPicPr>
        <p:blipFill>
          <a:blip r:embed="rId4"/>
          <a:stretch>
            <a:fillRect/>
          </a:stretch>
        </p:blipFill>
        <p:spPr>
          <a:xfrm>
            <a:off x="1255393" y="5724481"/>
            <a:ext cx="457905" cy="457905"/>
          </a:xfrm>
          <a:prstGeom prst="rect">
            <a:avLst/>
          </a:prstGeom>
        </p:spPr>
      </p:pic>
      <p:pic>
        <p:nvPicPr>
          <p:cNvPr id="6" name="תמונה 5">
            <a:extLst>
              <a:ext uri="{FF2B5EF4-FFF2-40B4-BE49-F238E27FC236}">
                <a16:creationId xmlns:a16="http://schemas.microsoft.com/office/drawing/2014/main" id="{894E7CFA-2BA8-B9A3-2A8E-F3A8E5532B4B}"/>
              </a:ext>
            </a:extLst>
          </p:cNvPr>
          <p:cNvPicPr>
            <a:picLocks noChangeAspect="1"/>
          </p:cNvPicPr>
          <p:nvPr/>
        </p:nvPicPr>
        <p:blipFill>
          <a:blip r:embed="rId4"/>
          <a:stretch>
            <a:fillRect/>
          </a:stretch>
        </p:blipFill>
        <p:spPr>
          <a:xfrm>
            <a:off x="1289785" y="2265050"/>
            <a:ext cx="423513" cy="42351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3"/>
        <p:cNvGrpSpPr/>
        <p:nvPr/>
      </p:nvGrpSpPr>
      <p:grpSpPr>
        <a:xfrm>
          <a:off x="0" y="0"/>
          <a:ext cx="0" cy="0"/>
          <a:chOff x="0" y="0"/>
          <a:chExt cx="0" cy="0"/>
        </a:xfrm>
      </p:grpSpPr>
      <p:sp>
        <p:nvSpPr>
          <p:cNvPr id="354" name="Google Shape;354;p19"/>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5" name="Google Shape;355;p19"/>
          <p:cNvSpPr txBox="1">
            <a:spLocks noGrp="1"/>
          </p:cNvSpPr>
          <p:nvPr>
            <p:ph type="title"/>
          </p:nvPr>
        </p:nvSpPr>
        <p:spPr>
          <a:xfrm>
            <a:off x="838200" y="314771"/>
            <a:ext cx="10515600" cy="148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sz="4000" b="1" dirty="0">
                <a:latin typeface="Calibri"/>
                <a:ea typeface="Calibri"/>
                <a:cs typeface="Calibri"/>
                <a:sym typeface="Calibri"/>
              </a:rPr>
              <a:t>Enhancing Anxiety Detection with Machine Learning</a:t>
            </a:r>
            <a:endParaRPr dirty="0"/>
          </a:p>
        </p:txBody>
      </p:sp>
      <p:sp>
        <p:nvSpPr>
          <p:cNvPr id="356" name="Google Shape;356;p19"/>
          <p:cNvSpPr txBox="1">
            <a:spLocks noGrp="1"/>
          </p:cNvSpPr>
          <p:nvPr>
            <p:ph type="body" idx="1"/>
          </p:nvPr>
        </p:nvSpPr>
        <p:spPr>
          <a:xfrm>
            <a:off x="838199" y="1847128"/>
            <a:ext cx="5522407" cy="4272681"/>
          </a:xfrm>
          <a:prstGeom prst="rect">
            <a:avLst/>
          </a:prstGeom>
          <a:noFill/>
          <a:ln>
            <a:noFill/>
          </a:ln>
        </p:spPr>
        <p:txBody>
          <a:bodyPr spcFirstLastPara="1" wrap="square" lIns="91425" tIns="45700" rIns="91425" bIns="45700" anchor="t" anchorCtr="0">
            <a:normAutofit/>
          </a:bodyPr>
          <a:lstStyle/>
          <a:p>
            <a:pPr marL="0" lvl="0" indent="127000" algn="l" rtl="0">
              <a:lnSpc>
                <a:spcPct val="90000"/>
              </a:lnSpc>
              <a:spcBef>
                <a:spcPts val="0"/>
              </a:spcBef>
              <a:spcAft>
                <a:spcPts val="0"/>
              </a:spcAft>
              <a:buClr>
                <a:schemeClr val="dk1"/>
              </a:buClr>
              <a:buSzPts val="2000"/>
              <a:buNone/>
            </a:pPr>
            <a:endParaRPr sz="2000" b="0" i="0" u="none" strike="noStrike"/>
          </a:p>
          <a:p>
            <a:pPr marL="0" lvl="0" indent="0" algn="l" rtl="0">
              <a:lnSpc>
                <a:spcPct val="90000"/>
              </a:lnSpc>
              <a:spcBef>
                <a:spcPts val="1000"/>
              </a:spcBef>
              <a:spcAft>
                <a:spcPts val="0"/>
              </a:spcAft>
              <a:buClr>
                <a:schemeClr val="dk1"/>
              </a:buClr>
              <a:buSzPts val="2400"/>
              <a:buNone/>
            </a:pPr>
            <a:r>
              <a:rPr lang="en-US" sz="2400" b="0" i="0" u="none" strike="noStrike"/>
              <a:t>“Interestingly, traditional psychophysiology studies, which do not utilize machine learning techniques, often fail to show significant correlations between physiological measures and subjectively rated anxiety levels. </a:t>
            </a:r>
            <a:r>
              <a:rPr lang="en-US" sz="2400">
                <a:highlight>
                  <a:srgbClr val="AEC2D8"/>
                </a:highlight>
              </a:rPr>
              <a:t>This highlights a critical limitation of conventional methods, which can struggle to accurately detect anxiety.”</a:t>
            </a:r>
            <a:endParaRPr/>
          </a:p>
        </p:txBody>
      </p:sp>
      <p:pic>
        <p:nvPicPr>
          <p:cNvPr id="357" name="Google Shape;357;p19" descr="Machine learning w biznesie - Blog Verseo"/>
          <p:cNvPicPr preferRelativeResize="0"/>
          <p:nvPr/>
        </p:nvPicPr>
        <p:blipFill rotWithShape="1">
          <a:blip r:embed="rId3">
            <a:alphaModFix/>
          </a:blip>
          <a:srcRect l="3723" r="2" b="3"/>
          <a:stretch/>
        </p:blipFill>
        <p:spPr>
          <a:xfrm>
            <a:off x="6754444" y="1847128"/>
            <a:ext cx="5434507" cy="3767830"/>
          </a:xfrm>
          <a:prstGeom prst="rect">
            <a:avLst/>
          </a:prstGeom>
          <a:noFill/>
          <a:ln>
            <a:noFill/>
          </a:ln>
        </p:spPr>
      </p:pic>
      <p:sp>
        <p:nvSpPr>
          <p:cNvPr id="358" name="Google Shape;358;p19"/>
          <p:cNvSpPr txBox="1">
            <a:spLocks noGrp="1"/>
          </p:cNvSpPr>
          <p:nvPr>
            <p:ph type="ftr" idx="11"/>
          </p:nvPr>
        </p:nvSpPr>
        <p:spPr>
          <a:xfrm>
            <a:off x="0" y="6478570"/>
            <a:ext cx="4114800" cy="36512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None/>
            </a:pPr>
            <a:r>
              <a:rPr lang="en-US" sz="600">
                <a:solidFill>
                  <a:srgbClr val="888888"/>
                </a:solidFill>
                <a:latin typeface="Calibri"/>
                <a:ea typeface="Calibri"/>
                <a:cs typeface="Calibri"/>
                <a:sym typeface="Calibri"/>
              </a:rPr>
              <a:t> Ihmig, F. R., Neurohr-Parakenings, F., Schäfer, S. K., Lass-Hennemann, J., &amp; Michael, T. (2020). On-line anxiety level detection from biosignals: Machine learning based on a randomized controlled trial with spider-fearful individuals. Plos one, 15(6), e0231517.‏</a:t>
            </a:r>
            <a:endParaRPr/>
          </a:p>
        </p:txBody>
      </p:sp>
      <p:sp>
        <p:nvSpPr>
          <p:cNvPr id="359" name="Google Shape;359;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888888"/>
                </a:solidFill>
                <a:latin typeface="Calibri"/>
                <a:ea typeface="Calibri"/>
                <a:cs typeface="Calibri"/>
                <a:sym typeface="Calibri"/>
              </a:rPr>
              <a:t>18</a:t>
            </a:fld>
            <a:endParaRPr>
              <a:solidFill>
                <a:srgbClr val="888888"/>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Calibri"/>
                <a:ea typeface="Calibri"/>
                <a:cs typeface="Calibri"/>
                <a:sym typeface="Calibri"/>
              </a:rPr>
              <a:t>Challenges</a:t>
            </a:r>
            <a:endParaRPr/>
          </a:p>
        </p:txBody>
      </p:sp>
      <p:sp>
        <p:nvSpPr>
          <p:cNvPr id="386" name="Google Shape;386;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Presentation title</a:t>
            </a:r>
            <a:endParaRPr/>
          </a:p>
        </p:txBody>
      </p:sp>
      <p:sp>
        <p:nvSpPr>
          <p:cNvPr id="387" name="Google Shape;38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19</a:t>
            </a:fld>
            <a:endParaRPr/>
          </a:p>
        </p:txBody>
      </p:sp>
      <p:grpSp>
        <p:nvGrpSpPr>
          <p:cNvPr id="388" name="Google Shape;388;p21"/>
          <p:cNvGrpSpPr/>
          <p:nvPr/>
        </p:nvGrpSpPr>
        <p:grpSpPr>
          <a:xfrm>
            <a:off x="838200" y="1826156"/>
            <a:ext cx="10515600" cy="4350274"/>
            <a:chOff x="0" y="531"/>
            <a:chExt cx="10515600" cy="4350274"/>
          </a:xfrm>
        </p:grpSpPr>
        <p:sp>
          <p:nvSpPr>
            <p:cNvPr id="389" name="Google Shape;389;p21"/>
            <p:cNvSpPr/>
            <p:nvPr/>
          </p:nvSpPr>
          <p:spPr>
            <a:xfrm>
              <a:off x="0" y="531"/>
              <a:ext cx="10515600" cy="1242935"/>
            </a:xfrm>
            <a:prstGeom prst="roundRect">
              <a:avLst>
                <a:gd name="adj" fmla="val 10000"/>
              </a:avLst>
            </a:prstGeom>
            <a:solidFill>
              <a:srgbClr val="FFF7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1"/>
            <p:cNvSpPr/>
            <p:nvPr/>
          </p:nvSpPr>
          <p:spPr>
            <a:xfrm>
              <a:off x="375988" y="280191"/>
              <a:ext cx="683614" cy="683614"/>
            </a:xfrm>
            <a:prstGeom prst="rect">
              <a:avLst/>
            </a:prstGeom>
            <a:blipFill rotWithShape="1">
              <a:blip r:embed="rId3">
                <a:alphaModFix/>
                <a:duotone>
                  <a:schemeClr val="accent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a:blipFill>
            <a:ln>
              <a:noFill/>
            </a:ln>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21"/>
            <p:cNvSpPr/>
            <p:nvPr/>
          </p:nvSpPr>
          <p:spPr>
            <a:xfrm>
              <a:off x="1435590" y="531"/>
              <a:ext cx="9080009" cy="124293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1"/>
            <p:cNvSpPr txBox="1"/>
            <p:nvPr/>
          </p:nvSpPr>
          <p:spPr>
            <a:xfrm>
              <a:off x="1435590" y="531"/>
              <a:ext cx="9080009" cy="1242935"/>
            </a:xfrm>
            <a:prstGeom prst="rect">
              <a:avLst/>
            </a:prstGeom>
            <a:noFill/>
            <a:ln>
              <a:noFill/>
            </a:ln>
          </p:spPr>
          <p:txBody>
            <a:bodyPr spcFirstLastPara="1" wrap="square" lIns="131525" tIns="131525" rIns="131525" bIns="131525" anchor="ctr" anchorCtr="0">
              <a:noAutofit/>
            </a:bodyPr>
            <a:lstStyle/>
            <a:p>
              <a:pPr marL="0" marR="0" lvl="0" indent="0" algn="l" rtl="0">
                <a:lnSpc>
                  <a:spcPct val="100000"/>
                </a:lnSpc>
                <a:spcBef>
                  <a:spcPts val="0"/>
                </a:spcBef>
                <a:spcAft>
                  <a:spcPts val="0"/>
                </a:spcAft>
                <a:buClr>
                  <a:schemeClr val="dk1"/>
                </a:buClr>
                <a:buSzPts val="2500"/>
                <a:buFont typeface="Calibri"/>
                <a:buNone/>
              </a:pPr>
              <a:r>
                <a:rPr lang="en-US" sz="2500" b="1">
                  <a:solidFill>
                    <a:schemeClr val="dk1"/>
                  </a:solidFill>
                  <a:latin typeface="Calibri"/>
                  <a:ea typeface="Calibri"/>
                  <a:cs typeface="Calibri"/>
                  <a:sym typeface="Calibri"/>
                </a:rPr>
                <a:t>Sensor Data Analysis: The main challenge </a:t>
              </a:r>
              <a:r>
                <a:rPr lang="en-US" sz="2500">
                  <a:solidFill>
                    <a:schemeClr val="dk1"/>
                  </a:solidFill>
                  <a:latin typeface="Calibri"/>
                  <a:ea typeface="Calibri"/>
                  <a:cs typeface="Calibri"/>
                  <a:sym typeface="Calibri"/>
                </a:rPr>
                <a:t>is accurately interpreting physiological data to detect anxiety episodes</a:t>
              </a:r>
              <a:endParaRPr/>
            </a:p>
          </p:txBody>
        </p:sp>
        <p:sp>
          <p:nvSpPr>
            <p:cNvPr id="393" name="Google Shape;393;p21"/>
            <p:cNvSpPr/>
            <p:nvPr/>
          </p:nvSpPr>
          <p:spPr>
            <a:xfrm>
              <a:off x="0" y="1554201"/>
              <a:ext cx="10515600" cy="1242935"/>
            </a:xfrm>
            <a:prstGeom prst="roundRect">
              <a:avLst>
                <a:gd name="adj" fmla="val 10000"/>
              </a:avLst>
            </a:prstGeom>
            <a:solidFill>
              <a:srgbClr val="FFF7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1"/>
            <p:cNvSpPr/>
            <p:nvPr/>
          </p:nvSpPr>
          <p:spPr>
            <a:xfrm>
              <a:off x="375988" y="1833861"/>
              <a:ext cx="683614" cy="683614"/>
            </a:xfrm>
            <a:prstGeom prst="rect">
              <a:avLst/>
            </a:prstGeom>
            <a:blipFill rotWithShape="1">
              <a:blip r:embed="rId5">
                <a:alphaModFix/>
                <a:duotone>
                  <a:schemeClr val="accent2">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a:blipFill>
            <a:ln>
              <a:noFill/>
            </a:ln>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395;p21"/>
            <p:cNvSpPr/>
            <p:nvPr/>
          </p:nvSpPr>
          <p:spPr>
            <a:xfrm>
              <a:off x="1435590" y="1554201"/>
              <a:ext cx="9080009" cy="124293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1"/>
            <p:cNvSpPr txBox="1"/>
            <p:nvPr/>
          </p:nvSpPr>
          <p:spPr>
            <a:xfrm>
              <a:off x="1435590" y="1554201"/>
              <a:ext cx="9080009" cy="1242935"/>
            </a:xfrm>
            <a:prstGeom prst="rect">
              <a:avLst/>
            </a:prstGeom>
            <a:noFill/>
            <a:ln>
              <a:noFill/>
            </a:ln>
          </p:spPr>
          <p:txBody>
            <a:bodyPr spcFirstLastPara="1" wrap="square" lIns="131525" tIns="131525" rIns="131525" bIns="131525" anchor="ctr" anchorCtr="0">
              <a:noAutofit/>
            </a:bodyPr>
            <a:lstStyle/>
            <a:p>
              <a:pPr marL="0" marR="0" lvl="0" indent="0" algn="l" rtl="0">
                <a:lnSpc>
                  <a:spcPct val="100000"/>
                </a:lnSpc>
                <a:spcBef>
                  <a:spcPts val="0"/>
                </a:spcBef>
                <a:spcAft>
                  <a:spcPts val="0"/>
                </a:spcAft>
                <a:buClr>
                  <a:schemeClr val="dk1"/>
                </a:buClr>
                <a:buSzPts val="2500"/>
                <a:buFont typeface="Calibri"/>
                <a:buNone/>
              </a:pPr>
              <a:r>
                <a:rPr lang="en-US" sz="2500" b="1">
                  <a:solidFill>
                    <a:schemeClr val="dk1"/>
                  </a:solidFill>
                  <a:latin typeface="Calibri"/>
                  <a:ea typeface="Calibri"/>
                  <a:cs typeface="Calibri"/>
                  <a:sym typeface="Calibri"/>
                </a:rPr>
                <a:t>Real-Time Processing:</a:t>
              </a:r>
              <a:r>
                <a:rPr lang="en-US" sz="2500">
                  <a:solidFill>
                    <a:schemeClr val="dk1"/>
                  </a:solidFill>
                  <a:latin typeface="Calibri"/>
                  <a:ea typeface="Calibri"/>
                  <a:cs typeface="Calibri"/>
                  <a:sym typeface="Calibri"/>
                </a:rPr>
                <a:t> Managing sensor data in real-time while maintaining performance</a:t>
              </a:r>
              <a:endParaRPr/>
            </a:p>
          </p:txBody>
        </p:sp>
        <p:sp>
          <p:nvSpPr>
            <p:cNvPr id="397" name="Google Shape;397;p21"/>
            <p:cNvSpPr/>
            <p:nvPr/>
          </p:nvSpPr>
          <p:spPr>
            <a:xfrm>
              <a:off x="0" y="3107870"/>
              <a:ext cx="10515600" cy="1242935"/>
            </a:xfrm>
            <a:prstGeom prst="roundRect">
              <a:avLst>
                <a:gd name="adj" fmla="val 10000"/>
              </a:avLst>
            </a:prstGeom>
            <a:solidFill>
              <a:srgbClr val="FFF7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1"/>
            <p:cNvSpPr/>
            <p:nvPr/>
          </p:nvSpPr>
          <p:spPr>
            <a:xfrm>
              <a:off x="375988" y="3387531"/>
              <a:ext cx="683614" cy="683614"/>
            </a:xfrm>
            <a:prstGeom prst="rect">
              <a:avLst/>
            </a:prstGeom>
            <a:blipFill rotWithShape="1">
              <a:blip r:embed="rId7">
                <a:alphaModFix/>
                <a:duotone>
                  <a:schemeClr val="accent2">
                    <a:shade val="45000"/>
                    <a:satMod val="135000"/>
                  </a:schemeClr>
                  <a:prstClr val="white"/>
                </a:duotone>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a:blipFill>
            <a:ln>
              <a:noFill/>
            </a:ln>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1"/>
            <p:cNvSpPr/>
            <p:nvPr/>
          </p:nvSpPr>
          <p:spPr>
            <a:xfrm>
              <a:off x="1435590" y="3107870"/>
              <a:ext cx="9080009" cy="124293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1"/>
            <p:cNvSpPr txBox="1"/>
            <p:nvPr/>
          </p:nvSpPr>
          <p:spPr>
            <a:xfrm>
              <a:off x="1435590" y="3107870"/>
              <a:ext cx="9080009" cy="1242935"/>
            </a:xfrm>
            <a:prstGeom prst="rect">
              <a:avLst/>
            </a:prstGeom>
            <a:noFill/>
            <a:ln>
              <a:noFill/>
            </a:ln>
          </p:spPr>
          <p:txBody>
            <a:bodyPr spcFirstLastPara="1" wrap="square" lIns="131525" tIns="131525" rIns="131525" bIns="131525" anchor="ctr" anchorCtr="0">
              <a:noAutofit/>
            </a:bodyPr>
            <a:lstStyle/>
            <a:p>
              <a:pPr marL="0" marR="0" lvl="0" indent="0" algn="l" rtl="0">
                <a:lnSpc>
                  <a:spcPct val="100000"/>
                </a:lnSpc>
                <a:spcBef>
                  <a:spcPts val="0"/>
                </a:spcBef>
                <a:spcAft>
                  <a:spcPts val="0"/>
                </a:spcAft>
                <a:buClr>
                  <a:schemeClr val="dk1"/>
                </a:buClr>
                <a:buSzPts val="2500"/>
                <a:buFont typeface="Calibri"/>
                <a:buNone/>
              </a:pPr>
              <a:r>
                <a:rPr lang="en-US" sz="2500" b="1">
                  <a:solidFill>
                    <a:schemeClr val="dk1"/>
                  </a:solidFill>
                  <a:latin typeface="Calibri"/>
                  <a:ea typeface="Calibri"/>
                  <a:cs typeface="Calibri"/>
                  <a:sym typeface="Calibri"/>
                </a:rPr>
                <a:t>User Engagement: </a:t>
              </a:r>
              <a:r>
                <a:rPr lang="en-US" sz="2500">
                  <a:solidFill>
                    <a:schemeClr val="dk1"/>
                  </a:solidFill>
                  <a:latin typeface="Calibri"/>
                  <a:ea typeface="Calibri"/>
                  <a:cs typeface="Calibri"/>
                  <a:sym typeface="Calibri"/>
                </a:rPr>
                <a:t>Encouraging consistent use, especially during stressful situations</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
          <p:cNvSpPr txBox="1">
            <a:spLocks noGrp="1"/>
          </p:cNvSpPr>
          <p:nvPr>
            <p:ph type="title"/>
          </p:nvPr>
        </p:nvSpPr>
        <p:spPr>
          <a:xfrm>
            <a:off x="514458" y="833977"/>
            <a:ext cx="5117162"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a:solidFill>
                  <a:schemeClr val="dk1"/>
                </a:solidFill>
                <a:latin typeface="Calibri"/>
                <a:ea typeface="Calibri"/>
                <a:cs typeface="Calibri"/>
                <a:sym typeface="Calibri"/>
              </a:rPr>
              <a:t>Introduction</a:t>
            </a:r>
            <a:endParaRPr b="1">
              <a:solidFill>
                <a:schemeClr val="dk1"/>
              </a:solidFill>
              <a:latin typeface="Calibri"/>
              <a:ea typeface="Calibri"/>
              <a:cs typeface="Calibri"/>
              <a:sym typeface="Calibri"/>
            </a:endParaRPr>
          </a:p>
        </p:txBody>
      </p:sp>
      <p:sp>
        <p:nvSpPr>
          <p:cNvPr id="158" name="Google Shape;158;p2"/>
          <p:cNvSpPr txBox="1">
            <a:spLocks noGrp="1"/>
          </p:cNvSpPr>
          <p:nvPr>
            <p:ph type="body" idx="1"/>
          </p:nvPr>
        </p:nvSpPr>
        <p:spPr>
          <a:xfrm>
            <a:off x="514458" y="2277281"/>
            <a:ext cx="7681116" cy="2148131"/>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320 million people affected globally (WHO, 2024)</a:t>
            </a:r>
            <a:endParaRPr/>
          </a:p>
          <a:p>
            <a:pPr marL="342900" lvl="0" indent="-342900" algn="l" rtl="0">
              <a:lnSpc>
                <a:spcPct val="100000"/>
              </a:lnSpc>
              <a:spcBef>
                <a:spcPts val="1000"/>
              </a:spcBef>
              <a:spcAft>
                <a:spcPts val="0"/>
              </a:spcAft>
              <a:buClr>
                <a:schemeClr val="dk1"/>
              </a:buClr>
              <a:buSzPts val="2400"/>
              <a:buFont typeface="Arial"/>
              <a:buChar char="•"/>
            </a:pPr>
            <a:r>
              <a:rPr lang="en-US" sz="2400">
                <a:solidFill>
                  <a:schemeClr val="dk1"/>
                </a:solidFill>
                <a:latin typeface="Arial"/>
                <a:ea typeface="Arial"/>
                <a:cs typeface="Arial"/>
                <a:sym typeface="Arial"/>
              </a:rPr>
              <a:t>32% of Israeli adults suffer from anxiety (Macabbi, 2023)</a:t>
            </a:r>
            <a:endParaRPr/>
          </a:p>
          <a:p>
            <a:pPr marL="342900" lvl="0" indent="-342900" algn="l" rtl="0">
              <a:lnSpc>
                <a:spcPct val="100000"/>
              </a:lnSpc>
              <a:spcBef>
                <a:spcPts val="1000"/>
              </a:spcBef>
              <a:spcAft>
                <a:spcPts val="0"/>
              </a:spcAft>
              <a:buClr>
                <a:schemeClr val="dk1"/>
              </a:buClr>
              <a:buSzPts val="2400"/>
              <a:buFont typeface="Arial"/>
              <a:buChar char="•"/>
            </a:pPr>
            <a:r>
              <a:rPr lang="en-US" sz="2400">
                <a:solidFill>
                  <a:schemeClr val="dk1"/>
                </a:solidFill>
                <a:latin typeface="Arial"/>
                <a:ea typeface="Arial"/>
                <a:cs typeface="Arial"/>
                <a:sym typeface="Arial"/>
              </a:rPr>
              <a:t>Tech and social media fuel anxiety, especially in youth</a:t>
            </a:r>
            <a:endParaRPr/>
          </a:p>
          <a:p>
            <a:pPr marL="342900" lvl="0" indent="-342900" algn="l" rtl="0">
              <a:lnSpc>
                <a:spcPct val="100000"/>
              </a:lnSpc>
              <a:spcBef>
                <a:spcPts val="1000"/>
              </a:spcBef>
              <a:spcAft>
                <a:spcPts val="0"/>
              </a:spcAft>
              <a:buClr>
                <a:schemeClr val="dk1"/>
              </a:buClr>
              <a:buSzPts val="2400"/>
              <a:buFont typeface="Arial"/>
              <a:buChar char="•"/>
            </a:pPr>
            <a:r>
              <a:rPr lang="en-US" sz="2400">
                <a:solidFill>
                  <a:schemeClr val="dk1"/>
                </a:solidFill>
                <a:latin typeface="Arial"/>
                <a:ea typeface="Arial"/>
                <a:cs typeface="Arial"/>
                <a:sym typeface="Arial"/>
              </a:rPr>
              <a:t>Rising anxiety levels demand effective interventions</a:t>
            </a:r>
            <a:endParaRPr sz="2400">
              <a:solidFill>
                <a:schemeClr val="dk1"/>
              </a:solidFill>
              <a:latin typeface="Arial"/>
              <a:ea typeface="Arial"/>
              <a:cs typeface="Arial"/>
              <a:sym typeface="Arial"/>
            </a:endParaRPr>
          </a:p>
          <a:p>
            <a:pPr marL="285750" lvl="0" indent="-190500" algn="l" rtl="0">
              <a:lnSpc>
                <a:spcPct val="100000"/>
              </a:lnSpc>
              <a:spcBef>
                <a:spcPts val="1000"/>
              </a:spcBef>
              <a:spcAft>
                <a:spcPts val="0"/>
              </a:spcAft>
              <a:buClr>
                <a:schemeClr val="accent6"/>
              </a:buClr>
              <a:buSzPts val="1500"/>
              <a:buFont typeface="Arial"/>
              <a:buNone/>
            </a:pPr>
            <a:endParaRPr>
              <a:solidFill>
                <a:schemeClr val="dk1"/>
              </a:solidFill>
            </a:endParaRPr>
          </a:p>
          <a:p>
            <a:pPr marL="285750" lvl="0" indent="-190500" algn="l" rtl="0">
              <a:lnSpc>
                <a:spcPct val="100000"/>
              </a:lnSpc>
              <a:spcBef>
                <a:spcPts val="1000"/>
              </a:spcBef>
              <a:spcAft>
                <a:spcPts val="0"/>
              </a:spcAft>
              <a:buClr>
                <a:schemeClr val="accent6"/>
              </a:buClr>
              <a:buSzPts val="1500"/>
              <a:buFont typeface="Arial"/>
              <a:buNone/>
            </a:pPr>
            <a:endParaRPr>
              <a:solidFill>
                <a:schemeClr val="dk1"/>
              </a:solidFill>
            </a:endParaRPr>
          </a:p>
        </p:txBody>
      </p:sp>
      <p:pic>
        <p:nvPicPr>
          <p:cNvPr id="159" name="Google Shape;159;p2" descr="אישה מישיבה בספה"/>
          <p:cNvPicPr preferRelativeResize="0">
            <a:picLocks noGrp="1"/>
          </p:cNvPicPr>
          <p:nvPr>
            <p:ph type="pic" idx="2"/>
          </p:nvPr>
        </p:nvPicPr>
        <p:blipFill rotWithShape="1">
          <a:blip r:embed="rId3">
            <a:alphaModFix/>
          </a:blip>
          <a:srcRect/>
          <a:stretch/>
        </p:blipFill>
        <p:spPr>
          <a:xfrm>
            <a:off x="7989623" y="0"/>
            <a:ext cx="4202377" cy="3879669"/>
          </a:xfrm>
          <a:prstGeom prst="rect">
            <a:avLst/>
          </a:prstGeom>
          <a:noFill/>
          <a:ln>
            <a:noFill/>
          </a:ln>
        </p:spPr>
      </p:pic>
      <p:sp>
        <p:nvSpPr>
          <p:cNvPr id="161" name="Google Shape;161;p2"/>
          <p:cNvSpPr txBox="1"/>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marR="0" lvl="0" indent="0" algn="r" rtl="1">
              <a:spcBef>
                <a:spcPts val="0"/>
              </a:spcBef>
              <a:spcAft>
                <a:spcPts val="0"/>
              </a:spcAft>
              <a:buNone/>
            </a:pPr>
            <a:fld id="{00000000-1234-1234-1234-123412341234}" type="slidenum">
              <a:rPr lang="en-US" sz="1200" b="0" i="0" u="none" strike="noStrike" cap="none">
                <a:solidFill>
                  <a:srgbClr val="888888"/>
                </a:solidFill>
                <a:latin typeface="Calibri"/>
                <a:ea typeface="Calibri"/>
                <a:cs typeface="Calibri"/>
                <a:sym typeface="Calibri"/>
              </a:rPr>
              <a:t>2</a:t>
            </a:fld>
            <a:endParaRPr sz="1200" b="0" i="0" u="none" strike="noStrike" cap="none">
              <a:solidFill>
                <a:srgbClr val="888888"/>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Google Shape;406;p22" descr="People in an office discussing work over a laptop&#10;"/>
          <p:cNvPicPr preferRelativeResize="0">
            <a:picLocks noGrp="1"/>
          </p:cNvPicPr>
          <p:nvPr>
            <p:ph type="pic" idx="2"/>
          </p:nvPr>
        </p:nvPicPr>
        <p:blipFill rotWithShape="1">
          <a:blip r:embed="rId3">
            <a:alphaModFix/>
          </a:blip>
          <a:srcRect l="34" r="33"/>
          <a:stretch/>
        </p:blipFill>
        <p:spPr>
          <a:xfrm>
            <a:off x="2754948" y="2502098"/>
            <a:ext cx="1465840" cy="1289394"/>
          </a:xfrm>
          <a:prstGeom prst="hexagon">
            <a:avLst>
              <a:gd name="adj" fmla="val 28349"/>
              <a:gd name="vf" fmla="val 115470"/>
            </a:avLst>
          </a:prstGeom>
          <a:noFill/>
          <a:ln>
            <a:noFill/>
          </a:ln>
        </p:spPr>
      </p:pic>
      <p:pic>
        <p:nvPicPr>
          <p:cNvPr id="407" name="Google Shape;407;p22" descr="People working in office"/>
          <p:cNvPicPr preferRelativeResize="0">
            <a:picLocks noGrp="1"/>
          </p:cNvPicPr>
          <p:nvPr>
            <p:ph type="pic" idx="3"/>
          </p:nvPr>
        </p:nvPicPr>
        <p:blipFill rotWithShape="1">
          <a:blip r:embed="rId4">
            <a:alphaModFix/>
          </a:blip>
          <a:srcRect l="34" r="33"/>
          <a:stretch/>
        </p:blipFill>
        <p:spPr>
          <a:xfrm>
            <a:off x="391110" y="2493385"/>
            <a:ext cx="1465840" cy="1289394"/>
          </a:xfrm>
          <a:prstGeom prst="hexagon">
            <a:avLst>
              <a:gd name="adj" fmla="val 28349"/>
              <a:gd name="vf" fmla="val 115470"/>
            </a:avLst>
          </a:prstGeom>
          <a:noFill/>
          <a:ln>
            <a:noFill/>
          </a:ln>
        </p:spPr>
      </p:pic>
      <p:pic>
        <p:nvPicPr>
          <p:cNvPr id="408" name="Google Shape;408;p22" descr="Businesswoman reviewing sticky notes on a wall"/>
          <p:cNvPicPr preferRelativeResize="0">
            <a:picLocks noGrp="1"/>
          </p:cNvPicPr>
          <p:nvPr>
            <p:ph type="pic" idx="4"/>
          </p:nvPr>
        </p:nvPicPr>
        <p:blipFill rotWithShape="1">
          <a:blip r:embed="rId5">
            <a:alphaModFix/>
          </a:blip>
          <a:srcRect l="88" r="88"/>
          <a:stretch/>
        </p:blipFill>
        <p:spPr>
          <a:xfrm>
            <a:off x="5151412" y="5238680"/>
            <a:ext cx="1465840" cy="1289394"/>
          </a:xfrm>
          <a:prstGeom prst="hexagon">
            <a:avLst>
              <a:gd name="adj" fmla="val 28349"/>
              <a:gd name="vf" fmla="val 115470"/>
            </a:avLst>
          </a:prstGeom>
          <a:noFill/>
          <a:ln>
            <a:noFill/>
          </a:ln>
        </p:spPr>
      </p:pic>
      <p:pic>
        <p:nvPicPr>
          <p:cNvPr id="409" name="Google Shape;409;p22" descr="Layout of website design sketches on white paper"/>
          <p:cNvPicPr preferRelativeResize="0">
            <a:picLocks noGrp="1"/>
          </p:cNvPicPr>
          <p:nvPr>
            <p:ph type="pic" idx="5"/>
          </p:nvPr>
        </p:nvPicPr>
        <p:blipFill rotWithShape="1">
          <a:blip r:embed="rId6">
            <a:alphaModFix/>
          </a:blip>
          <a:srcRect l="34" r="33"/>
          <a:stretch/>
        </p:blipFill>
        <p:spPr>
          <a:xfrm>
            <a:off x="3948599" y="3194928"/>
            <a:ext cx="1465840" cy="1289394"/>
          </a:xfrm>
          <a:prstGeom prst="hexagon">
            <a:avLst>
              <a:gd name="adj" fmla="val 28349"/>
              <a:gd name="vf" fmla="val 115470"/>
            </a:avLst>
          </a:prstGeom>
          <a:noFill/>
          <a:ln>
            <a:noFill/>
          </a:ln>
        </p:spPr>
      </p:pic>
      <p:sp>
        <p:nvSpPr>
          <p:cNvPr id="410" name="Google Shape;410;p22"/>
          <p:cNvSpPr txBox="1">
            <a:spLocks noGrp="1"/>
          </p:cNvSpPr>
          <p:nvPr>
            <p:ph type="title"/>
          </p:nvPr>
        </p:nvSpPr>
        <p:spPr>
          <a:xfrm>
            <a:off x="6096000" y="1703538"/>
            <a:ext cx="5055698" cy="1325563"/>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4400"/>
              <a:buFont typeface="Calibri"/>
              <a:buNone/>
            </a:pPr>
            <a:r>
              <a:rPr lang="en-US" b="1" dirty="0">
                <a:solidFill>
                  <a:schemeClr val="dk1"/>
                </a:solidFill>
                <a:latin typeface="Calibri"/>
                <a:ea typeface="Calibri"/>
                <a:cs typeface="Calibri"/>
                <a:sym typeface="Calibri"/>
              </a:rPr>
              <a:t>Thank you</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4"/>
          <p:cNvSpPr txBox="1">
            <a:spLocks noGrp="1"/>
          </p:cNvSpPr>
          <p:nvPr>
            <p:ph type="body" idx="1"/>
          </p:nvPr>
        </p:nvSpPr>
        <p:spPr>
          <a:xfrm>
            <a:off x="3310159" y="1571852"/>
            <a:ext cx="5162709" cy="420683"/>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1"/>
              </a:buClr>
              <a:buSzPts val="2400"/>
              <a:buNone/>
            </a:pPr>
            <a:r>
              <a:rPr lang="en-US" sz="2400" b="0">
                <a:solidFill>
                  <a:schemeClr val="dk1"/>
                </a:solidFill>
              </a:rPr>
              <a:t>High demand, but few professionals.</a:t>
            </a:r>
            <a:endParaRPr/>
          </a:p>
        </p:txBody>
      </p:sp>
      <p:sp>
        <p:nvSpPr>
          <p:cNvPr id="176" name="Google Shape;176;p4"/>
          <p:cNvSpPr txBox="1">
            <a:spLocks noGrp="1"/>
          </p:cNvSpPr>
          <p:nvPr>
            <p:ph type="body" idx="2"/>
          </p:nvPr>
        </p:nvSpPr>
        <p:spPr>
          <a:xfrm>
            <a:off x="3310157" y="2592852"/>
            <a:ext cx="5162709" cy="42068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2400"/>
              <a:buNone/>
            </a:pPr>
            <a:r>
              <a:rPr lang="en-US" sz="2400" b="0">
                <a:solidFill>
                  <a:schemeClr val="dk1"/>
                </a:solidFill>
              </a:rPr>
              <a:t>Continuity of care is a challenge</a:t>
            </a:r>
            <a:endParaRPr/>
          </a:p>
        </p:txBody>
      </p:sp>
      <p:sp>
        <p:nvSpPr>
          <p:cNvPr id="177" name="Google Shape;177;p4"/>
          <p:cNvSpPr txBox="1">
            <a:spLocks noGrp="1"/>
          </p:cNvSpPr>
          <p:nvPr>
            <p:ph type="body" idx="3"/>
          </p:nvPr>
        </p:nvSpPr>
        <p:spPr>
          <a:xfrm>
            <a:off x="3310158" y="3647774"/>
            <a:ext cx="5162709" cy="421399"/>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1"/>
              </a:buClr>
              <a:buSzPts val="2400"/>
              <a:buNone/>
            </a:pPr>
            <a:r>
              <a:rPr lang="en-US" sz="2400" b="0">
                <a:solidFill>
                  <a:schemeClr val="dk1"/>
                </a:solidFill>
              </a:rPr>
              <a:t>Need for innovative support solutions</a:t>
            </a:r>
            <a:endParaRPr/>
          </a:p>
        </p:txBody>
      </p:sp>
      <p:sp>
        <p:nvSpPr>
          <p:cNvPr id="178" name="Google Shape;178;p4"/>
          <p:cNvSpPr txBox="1">
            <a:spLocks noGrp="1"/>
          </p:cNvSpPr>
          <p:nvPr>
            <p:ph type="title"/>
          </p:nvPr>
        </p:nvSpPr>
        <p:spPr>
          <a:xfrm>
            <a:off x="2388511" y="337553"/>
            <a:ext cx="7458873" cy="60006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000"/>
              <a:buFont typeface="Calibri"/>
              <a:buNone/>
            </a:pPr>
            <a:r>
              <a:rPr lang="en-US" sz="4000" b="1">
                <a:solidFill>
                  <a:schemeClr val="dk1"/>
                </a:solidFill>
                <a:latin typeface="Calibri"/>
                <a:ea typeface="Calibri"/>
                <a:cs typeface="Calibri"/>
                <a:sym typeface="Calibri"/>
              </a:rPr>
              <a:t>Challenges in Mental Health Care</a:t>
            </a:r>
            <a:endParaRPr/>
          </a:p>
        </p:txBody>
      </p:sp>
      <p:pic>
        <p:nvPicPr>
          <p:cNvPr id="179" name="Google Shape;179;p4" descr="רופא זכר קו מיתאר"/>
          <p:cNvPicPr preferRelativeResize="0">
            <a:picLocks noGrp="1"/>
          </p:cNvPicPr>
          <p:nvPr>
            <p:ph type="pic" idx="7"/>
          </p:nvPr>
        </p:nvPicPr>
        <p:blipFill rotWithShape="1">
          <a:blip r:embed="rId3">
            <a:alphaModFix/>
          </a:blip>
          <a:srcRect l="5134" r="5133"/>
          <a:stretch/>
        </p:blipFill>
        <p:spPr>
          <a:xfrm>
            <a:off x="2659622" y="1499253"/>
            <a:ext cx="507778" cy="565882"/>
          </a:xfrm>
          <a:prstGeom prst="rect">
            <a:avLst/>
          </a:prstGeom>
          <a:noFill/>
          <a:ln>
            <a:noFill/>
          </a:ln>
          <a:effectLst>
            <a:outerShdw blurRad="50800" dist="38100" dir="5400000" algn="t" rotWithShape="0">
              <a:srgbClr val="000000">
                <a:alpha val="40000"/>
              </a:srgbClr>
            </a:outerShdw>
          </a:effectLst>
        </p:spPr>
      </p:pic>
      <p:pic>
        <p:nvPicPr>
          <p:cNvPr id="180" name="Google Shape;180;p4" descr="שעון עצר קו מיתאר"/>
          <p:cNvPicPr preferRelativeResize="0">
            <a:picLocks noGrp="1"/>
          </p:cNvPicPr>
          <p:nvPr>
            <p:ph type="pic" idx="8"/>
          </p:nvPr>
        </p:nvPicPr>
        <p:blipFill rotWithShape="1">
          <a:blip r:embed="rId4">
            <a:alphaModFix/>
          </a:blip>
          <a:srcRect l="2615" r="2616"/>
          <a:stretch/>
        </p:blipFill>
        <p:spPr>
          <a:xfrm>
            <a:off x="2631130" y="2520253"/>
            <a:ext cx="536270" cy="565882"/>
          </a:xfrm>
          <a:prstGeom prst="rect">
            <a:avLst/>
          </a:prstGeom>
          <a:noFill/>
          <a:ln>
            <a:noFill/>
          </a:ln>
          <a:effectLst>
            <a:outerShdw blurRad="50800" dist="38100" dir="5400000" algn="t" rotWithShape="0">
              <a:srgbClr val="000000">
                <a:alpha val="40000"/>
              </a:srgbClr>
            </a:outerShdw>
          </a:effectLst>
        </p:spPr>
      </p:pic>
      <p:pic>
        <p:nvPicPr>
          <p:cNvPr id="181" name="Google Shape;181;p4" descr="סיעור מוחות קו מיתאר"/>
          <p:cNvPicPr preferRelativeResize="0">
            <a:picLocks noGrp="1"/>
          </p:cNvPicPr>
          <p:nvPr>
            <p:ph type="pic" idx="9"/>
          </p:nvPr>
        </p:nvPicPr>
        <p:blipFill rotWithShape="1">
          <a:blip r:embed="rId5">
            <a:alphaModFix/>
          </a:blip>
          <a:srcRect l="2615" r="2616"/>
          <a:stretch/>
        </p:blipFill>
        <p:spPr>
          <a:xfrm>
            <a:off x="2631130" y="3594210"/>
            <a:ext cx="536270" cy="565882"/>
          </a:xfrm>
          <a:prstGeom prst="rect">
            <a:avLst/>
          </a:prstGeom>
          <a:noFill/>
          <a:ln>
            <a:noFill/>
          </a:ln>
          <a:effectLst>
            <a:outerShdw blurRad="50800" dist="38100" dir="5400000" algn="t" rotWithShape="0">
              <a:srgbClr val="000000">
                <a:alpha val="40000"/>
              </a:srgbClr>
            </a:outerShdw>
          </a:effectLst>
        </p:spPr>
      </p:pic>
      <p:sp>
        <p:nvSpPr>
          <p:cNvPr id="182" name="Google Shape;182;p4"/>
          <p:cNvSpPr txBox="1"/>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marR="0" lvl="0" indent="0" algn="r" rtl="1">
              <a:spcBef>
                <a:spcPts val="0"/>
              </a:spcBef>
              <a:spcAft>
                <a:spcPts val="0"/>
              </a:spcAft>
              <a:buNone/>
            </a:pPr>
            <a:fld id="{00000000-1234-1234-1234-123412341234}" type="slidenum">
              <a:rPr lang="en-US" sz="1200" b="0" i="0" u="none" strike="noStrike" cap="none">
                <a:solidFill>
                  <a:srgbClr val="888888"/>
                </a:solidFill>
                <a:latin typeface="Calibri"/>
                <a:ea typeface="Calibri"/>
                <a:cs typeface="Calibri"/>
                <a:sym typeface="Calibri"/>
              </a:rPr>
              <a:t>3</a:t>
            </a:fld>
            <a:endParaRPr sz="1200" b="0" i="0" u="none" strike="noStrike" cap="none">
              <a:solidFill>
                <a:srgbClr val="888888"/>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5"/>
          <p:cNvSpPr txBox="1">
            <a:spLocks noGrp="1"/>
          </p:cNvSpPr>
          <p:nvPr>
            <p:ph type="title"/>
          </p:nvPr>
        </p:nvSpPr>
        <p:spPr>
          <a:xfrm>
            <a:off x="581709" y="721538"/>
            <a:ext cx="10889796" cy="14189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400"/>
              <a:buFont typeface="Calibri"/>
              <a:buNone/>
            </a:pPr>
            <a:r>
              <a:rPr lang="en-US" b="1">
                <a:solidFill>
                  <a:schemeClr val="dk1"/>
                </a:solidFill>
                <a:latin typeface="Calibri"/>
                <a:ea typeface="Calibri"/>
                <a:cs typeface="Calibri"/>
                <a:sym typeface="Calibri"/>
              </a:rPr>
              <a:t>Role of Smart Devices in Managing Stress</a:t>
            </a:r>
            <a:endParaRPr/>
          </a:p>
        </p:txBody>
      </p:sp>
      <p:grpSp>
        <p:nvGrpSpPr>
          <p:cNvPr id="189" name="Google Shape;189;p5"/>
          <p:cNvGrpSpPr/>
          <p:nvPr/>
        </p:nvGrpSpPr>
        <p:grpSpPr>
          <a:xfrm>
            <a:off x="581709" y="1615990"/>
            <a:ext cx="10889796" cy="4314271"/>
            <a:chOff x="0" y="1792"/>
            <a:chExt cx="10889796" cy="4314271"/>
          </a:xfrm>
        </p:grpSpPr>
        <p:sp>
          <p:nvSpPr>
            <p:cNvPr id="190" name="Google Shape;190;p5"/>
            <p:cNvSpPr/>
            <p:nvPr/>
          </p:nvSpPr>
          <p:spPr>
            <a:xfrm>
              <a:off x="0" y="1792"/>
              <a:ext cx="10889796" cy="908267"/>
            </a:xfrm>
            <a:prstGeom prst="roundRect">
              <a:avLst>
                <a:gd name="adj" fmla="val 10000"/>
              </a:avLst>
            </a:prstGeom>
            <a:solidFill>
              <a:srgbClr val="FFF7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274750" y="206152"/>
              <a:ext cx="499547" cy="499547"/>
            </a:xfrm>
            <a:prstGeom prst="rect">
              <a:avLst/>
            </a:prstGeom>
            <a:blipFill rotWithShape="1">
              <a:blip r:embed="rId3">
                <a:alphaModFix/>
                <a:extLst>
                  <a:ext uri="{BEBA8EAE-BF5A-486C-A8C5-ECC9F3942E4B}">
                    <a14:imgProps xmlns:a14="http://schemas.microsoft.com/office/drawing/2010/main">
                      <a14:imgLayer r:embed="rId4">
                        <a14:imgEffect>
                          <a14:brightnessContrast bright="40000"/>
                        </a14:imgEffect>
                      </a14:imgLayer>
                    </a14:imgProps>
                  </a:ext>
                </a:extLst>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92;p5"/>
            <p:cNvSpPr/>
            <p:nvPr/>
          </p:nvSpPr>
          <p:spPr>
            <a:xfrm>
              <a:off x="1049049" y="1792"/>
              <a:ext cx="9840746" cy="90826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txBox="1"/>
            <p:nvPr/>
          </p:nvSpPr>
          <p:spPr>
            <a:xfrm>
              <a:off x="1049049" y="1792"/>
              <a:ext cx="9840746" cy="908267"/>
            </a:xfrm>
            <a:prstGeom prst="rect">
              <a:avLst/>
            </a:prstGeom>
            <a:solidFill>
              <a:srgbClr val="FFF7E1"/>
            </a:solidFill>
            <a:ln>
              <a:noFill/>
            </a:ln>
          </p:spPr>
          <p:txBody>
            <a:bodyPr spcFirstLastPara="1" wrap="square" lIns="96125" tIns="96125" rIns="96125" bIns="96125" anchor="ctr" anchorCtr="0">
              <a:noAutofit/>
            </a:bodyPr>
            <a:lstStyle/>
            <a:p>
              <a:pPr marL="0" marR="0" lvl="0" indent="0" algn="l" rtl="0">
                <a:lnSpc>
                  <a:spcPct val="100000"/>
                </a:lnSpc>
                <a:spcBef>
                  <a:spcPts val="0"/>
                </a:spcBef>
                <a:spcAft>
                  <a:spcPts val="0"/>
                </a:spcAft>
                <a:buClr>
                  <a:schemeClr val="dk1"/>
                </a:buClr>
                <a:buSzPts val="2200"/>
                <a:buFont typeface="Calibri"/>
                <a:buNone/>
              </a:pPr>
              <a:r>
                <a:rPr lang="en-US" sz="2200" b="0" i="0" u="none" strike="noStrike" cap="none" dirty="0">
                  <a:solidFill>
                    <a:schemeClr val="dk1"/>
                  </a:solidFill>
                  <a:latin typeface="Calibri"/>
                  <a:ea typeface="Calibri"/>
                  <a:cs typeface="Calibri"/>
                  <a:sym typeface="Calibri"/>
                </a:rPr>
                <a:t>Detect stress with sensors.</a:t>
              </a:r>
              <a:endParaRPr dirty="0"/>
            </a:p>
          </p:txBody>
        </p:sp>
        <p:sp>
          <p:nvSpPr>
            <p:cNvPr id="194" name="Google Shape;194;p5"/>
            <p:cNvSpPr/>
            <p:nvPr/>
          </p:nvSpPr>
          <p:spPr>
            <a:xfrm>
              <a:off x="0" y="1137126"/>
              <a:ext cx="10889796" cy="908267"/>
            </a:xfrm>
            <a:prstGeom prst="roundRect">
              <a:avLst>
                <a:gd name="adj" fmla="val 10000"/>
              </a:avLst>
            </a:prstGeom>
            <a:solidFill>
              <a:srgbClr val="FFF7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274750" y="1341487"/>
              <a:ext cx="499547" cy="499547"/>
            </a:xfrm>
            <a:prstGeom prst="rect">
              <a:avLst/>
            </a:prstGeom>
            <a:blipFill rotWithShape="1">
              <a:blip r:embed="rId5">
                <a:alphaModFix/>
                <a:extLst>
                  <a:ext uri="{BEBA8EAE-BF5A-486C-A8C5-ECC9F3942E4B}">
                    <a14:imgProps xmlns:a14="http://schemas.microsoft.com/office/drawing/2010/main">
                      <a14:imgLayer r:embed="rId6">
                        <a14:imgEffect>
                          <a14:brightnessContrast bright="40000"/>
                        </a14:imgEffect>
                      </a14:imgLayer>
                    </a14:imgProps>
                  </a:ext>
                </a:extLst>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p:nvPr/>
          </p:nvSpPr>
          <p:spPr>
            <a:xfrm>
              <a:off x="1049049" y="1137126"/>
              <a:ext cx="9840746" cy="90826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txBox="1"/>
            <p:nvPr/>
          </p:nvSpPr>
          <p:spPr>
            <a:xfrm>
              <a:off x="1049049" y="1137126"/>
              <a:ext cx="9840746" cy="908267"/>
            </a:xfrm>
            <a:prstGeom prst="rect">
              <a:avLst/>
            </a:prstGeom>
            <a:noFill/>
            <a:ln>
              <a:noFill/>
            </a:ln>
          </p:spPr>
          <p:txBody>
            <a:bodyPr spcFirstLastPara="1" wrap="square" lIns="96125" tIns="96125" rIns="96125" bIns="96125" anchor="ctr" anchorCtr="0">
              <a:noAutofit/>
            </a:bodyPr>
            <a:lstStyle>
              <a:defPPr marR="0" lvl="0" algn="l" rtl="0">
                <a:lnSpc>
                  <a:spcPct val="100000"/>
                </a:lnSpc>
                <a:spcBef>
                  <a:spcPts val="0"/>
                </a:spcBef>
                <a:spcAft>
                  <a:spcPts val="0"/>
                </a:spcAft>
              </a:defPPr>
              <a:lvl1pPr marL="0" indent="0">
                <a:buClr>
                  <a:schemeClr val="dk1"/>
                </a:buClr>
                <a:buSzPts val="2200"/>
                <a:buFont typeface="Calibri"/>
                <a:buNone/>
                <a:defRPr sz="2200">
                  <a:solidFill>
                    <a:schemeClr val="dk1"/>
                  </a:solidFill>
                  <a:latin typeface="Calibri"/>
                  <a:ea typeface="Calibri"/>
                  <a:cs typeface="Calibri"/>
                </a:defRPr>
              </a:lvl1pPr>
            </a:lstStyle>
            <a:p>
              <a:r>
                <a:rPr lang="en-US" dirty="0">
                  <a:sym typeface="Calibri"/>
                </a:rPr>
                <a:t>Offer real-time feedback and guided exercises.</a:t>
              </a:r>
              <a:endParaRPr dirty="0"/>
            </a:p>
          </p:txBody>
        </p:sp>
        <p:sp>
          <p:nvSpPr>
            <p:cNvPr id="198" name="Google Shape;198;p5"/>
            <p:cNvSpPr/>
            <p:nvPr/>
          </p:nvSpPr>
          <p:spPr>
            <a:xfrm>
              <a:off x="0" y="2272461"/>
              <a:ext cx="10889796" cy="908267"/>
            </a:xfrm>
            <a:prstGeom prst="roundRect">
              <a:avLst>
                <a:gd name="adj" fmla="val 10000"/>
              </a:avLst>
            </a:prstGeom>
            <a:solidFill>
              <a:srgbClr val="FFF7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a:off x="274750" y="2476821"/>
              <a:ext cx="499547" cy="499547"/>
            </a:xfrm>
            <a:prstGeom prst="rect">
              <a:avLst/>
            </a:prstGeom>
            <a:blipFill rotWithShape="1">
              <a:blip r:embed="rId7">
                <a:alphaModFix/>
                <a:extLst>
                  <a:ext uri="{BEBA8EAE-BF5A-486C-A8C5-ECC9F3942E4B}">
                    <a14:imgProps xmlns:a14="http://schemas.microsoft.com/office/drawing/2010/main">
                      <a14:imgLayer r:embed="rId8">
                        <a14:imgEffect>
                          <a14:brightnessContrast bright="40000"/>
                        </a14:imgEffect>
                      </a14:imgLayer>
                    </a14:imgProps>
                  </a:ext>
                </a:extLst>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5"/>
            <p:cNvSpPr/>
            <p:nvPr/>
          </p:nvSpPr>
          <p:spPr>
            <a:xfrm>
              <a:off x="1049049" y="2272461"/>
              <a:ext cx="9840746" cy="90826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txBox="1"/>
            <p:nvPr/>
          </p:nvSpPr>
          <p:spPr>
            <a:xfrm>
              <a:off x="1049049" y="2272461"/>
              <a:ext cx="9840746" cy="908267"/>
            </a:xfrm>
            <a:prstGeom prst="rect">
              <a:avLst/>
            </a:prstGeom>
            <a:noFill/>
            <a:ln>
              <a:noFill/>
            </a:ln>
          </p:spPr>
          <p:txBody>
            <a:bodyPr spcFirstLastPara="1" wrap="square" lIns="96125" tIns="96125" rIns="96125" bIns="96125" anchor="ctr" anchorCtr="0">
              <a:noAutofit/>
            </a:bodyPr>
            <a:lstStyle/>
            <a:p>
              <a:pPr marL="0" marR="0" lvl="0" indent="0" algn="l" rtl="0">
                <a:lnSpc>
                  <a:spcPct val="100000"/>
                </a:lnSpc>
                <a:spcBef>
                  <a:spcPts val="0"/>
                </a:spcBef>
                <a:spcAft>
                  <a:spcPts val="0"/>
                </a:spcAft>
                <a:buClr>
                  <a:schemeClr val="dk1"/>
                </a:buClr>
                <a:buSzPts val="2200"/>
                <a:buFont typeface="Calibri"/>
                <a:buNone/>
              </a:pPr>
              <a:r>
                <a:rPr lang="en-US" sz="2200" b="0" i="0" u="none" strike="noStrike" cap="none">
                  <a:solidFill>
                    <a:schemeClr val="dk1"/>
                  </a:solidFill>
                  <a:latin typeface="Calibri"/>
                  <a:ea typeface="Calibri"/>
                  <a:cs typeface="Calibri"/>
                  <a:sym typeface="Calibri"/>
                </a:rPr>
                <a:t>Provide personalized interventions for emotional regulation.</a:t>
              </a:r>
              <a:endParaRPr sz="2200" b="0" i="0" u="none" strike="noStrike" cap="none">
                <a:solidFill>
                  <a:schemeClr val="dk1"/>
                </a:solidFill>
                <a:latin typeface="Calibri"/>
                <a:ea typeface="Calibri"/>
                <a:cs typeface="Calibri"/>
                <a:sym typeface="Calibri"/>
              </a:endParaRPr>
            </a:p>
          </p:txBody>
        </p:sp>
        <p:sp>
          <p:nvSpPr>
            <p:cNvPr id="202" name="Google Shape;202;p5"/>
            <p:cNvSpPr/>
            <p:nvPr/>
          </p:nvSpPr>
          <p:spPr>
            <a:xfrm>
              <a:off x="0" y="3407796"/>
              <a:ext cx="10889796" cy="908267"/>
            </a:xfrm>
            <a:prstGeom prst="roundRect">
              <a:avLst>
                <a:gd name="adj" fmla="val 10000"/>
              </a:avLst>
            </a:prstGeom>
            <a:solidFill>
              <a:srgbClr val="FFF7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5"/>
            <p:cNvSpPr/>
            <p:nvPr/>
          </p:nvSpPr>
          <p:spPr>
            <a:xfrm>
              <a:off x="274750" y="3612156"/>
              <a:ext cx="499547" cy="499547"/>
            </a:xfrm>
            <a:prstGeom prst="rect">
              <a:avLst/>
            </a:prstGeom>
            <a:blipFill rotWithShape="1">
              <a:blip r:embed="rId9">
                <a:alphaModFix/>
                <a:extLst>
                  <a:ext uri="{BEBA8EAE-BF5A-486C-A8C5-ECC9F3942E4B}">
                    <a14:imgProps xmlns:a14="http://schemas.microsoft.com/office/drawing/2010/main">
                      <a14:imgLayer r:embed="rId10">
                        <a14:imgEffect>
                          <a14:brightnessContrast contrast="20000"/>
                        </a14:imgEffect>
                      </a14:imgLayer>
                    </a14:imgProps>
                  </a:ext>
                </a:extLst>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04;p5"/>
            <p:cNvSpPr/>
            <p:nvPr/>
          </p:nvSpPr>
          <p:spPr>
            <a:xfrm>
              <a:off x="1049049" y="3407796"/>
              <a:ext cx="9840746" cy="90826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5"/>
            <p:cNvSpPr txBox="1"/>
            <p:nvPr/>
          </p:nvSpPr>
          <p:spPr>
            <a:xfrm>
              <a:off x="1049049" y="3407796"/>
              <a:ext cx="9840746" cy="908267"/>
            </a:xfrm>
            <a:prstGeom prst="rect">
              <a:avLst/>
            </a:prstGeom>
            <a:noFill/>
            <a:ln>
              <a:noFill/>
            </a:ln>
          </p:spPr>
          <p:txBody>
            <a:bodyPr spcFirstLastPara="1" wrap="square" lIns="96125" tIns="96125" rIns="96125" bIns="96125" anchor="ctr" anchorCtr="0">
              <a:noAutofit/>
            </a:bodyPr>
            <a:lstStyle/>
            <a:p>
              <a:pPr marL="0" marR="0" lvl="0" indent="0" algn="l" rtl="0">
                <a:lnSpc>
                  <a:spcPct val="100000"/>
                </a:lnSpc>
                <a:spcBef>
                  <a:spcPts val="0"/>
                </a:spcBef>
                <a:spcAft>
                  <a:spcPts val="0"/>
                </a:spcAft>
                <a:buClr>
                  <a:schemeClr val="dk1"/>
                </a:buClr>
                <a:buSzPts val="2200"/>
                <a:buFont typeface="Calibri"/>
                <a:buNone/>
              </a:pPr>
              <a:r>
                <a:rPr lang="en-US" sz="2200" b="0" i="0" u="none" strike="noStrike" cap="none">
                  <a:solidFill>
                    <a:schemeClr val="dk1"/>
                  </a:solidFill>
                  <a:latin typeface="Calibri"/>
                  <a:ea typeface="Calibri"/>
                  <a:cs typeface="Calibri"/>
                  <a:sym typeface="Calibri"/>
                </a:rPr>
                <a:t>Assists therapists in understanding patients' challenges rather than through reflections</a:t>
              </a:r>
              <a:endParaRPr sz="2200" b="0" i="0" u="none" strike="noStrike" cap="none">
                <a:solidFill>
                  <a:schemeClr val="dk1"/>
                </a:solidFill>
                <a:latin typeface="Calibri"/>
                <a:ea typeface="Calibri"/>
                <a:cs typeface="Calibri"/>
                <a:sym typeface="Calibri"/>
              </a:endParaRPr>
            </a:p>
          </p:txBody>
        </p:sp>
      </p:grpSp>
      <p:sp>
        <p:nvSpPr>
          <p:cNvPr id="206" name="Google Shape;206;p5"/>
          <p:cNvSpPr txBox="1"/>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marR="0" lvl="0" indent="0" algn="r" rtl="1">
              <a:spcBef>
                <a:spcPts val="0"/>
              </a:spcBef>
              <a:spcAft>
                <a:spcPts val="0"/>
              </a:spcAft>
              <a:buNone/>
            </a:pPr>
            <a:fld id="{00000000-1234-1234-1234-123412341234}" type="slidenum">
              <a:rPr lang="en-US" sz="1200" b="0" i="0" u="none" strike="noStrike" cap="none">
                <a:solidFill>
                  <a:srgbClr val="888888"/>
                </a:solidFill>
                <a:latin typeface="Calibri"/>
                <a:ea typeface="Calibri"/>
                <a:cs typeface="Calibri"/>
                <a:sym typeface="Calibri"/>
              </a:rPr>
              <a:t>4</a:t>
            </a:fld>
            <a:endParaRPr sz="1200" b="0" i="0" u="none" strike="noStrike" cap="none">
              <a:solidFill>
                <a:srgbClr val="888888"/>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graphicFrame>
        <p:nvGraphicFramePr>
          <p:cNvPr id="211" name="Google Shape;211;p6"/>
          <p:cNvGraphicFramePr/>
          <p:nvPr/>
        </p:nvGraphicFramePr>
        <p:xfrm>
          <a:off x="1114417" y="1217970"/>
          <a:ext cx="10079750" cy="4909930"/>
        </p:xfrm>
        <a:graphic>
          <a:graphicData uri="http://schemas.openxmlformats.org/drawingml/2006/table">
            <a:tbl>
              <a:tblPr firstRow="1" bandRow="1">
                <a:noFill/>
                <a:tableStyleId>{3C7C3A6E-769D-46C1-B3E7-F01CF229697C}</a:tableStyleId>
              </a:tblPr>
              <a:tblGrid>
                <a:gridCol w="3530975">
                  <a:extLst>
                    <a:ext uri="{9D8B030D-6E8A-4147-A177-3AD203B41FA5}">
                      <a16:colId xmlns:a16="http://schemas.microsoft.com/office/drawing/2014/main" val="20000"/>
                    </a:ext>
                  </a:extLst>
                </a:gridCol>
                <a:gridCol w="3158725">
                  <a:extLst>
                    <a:ext uri="{9D8B030D-6E8A-4147-A177-3AD203B41FA5}">
                      <a16:colId xmlns:a16="http://schemas.microsoft.com/office/drawing/2014/main" val="20001"/>
                    </a:ext>
                  </a:extLst>
                </a:gridCol>
                <a:gridCol w="3390050">
                  <a:extLst>
                    <a:ext uri="{9D8B030D-6E8A-4147-A177-3AD203B41FA5}">
                      <a16:colId xmlns:a16="http://schemas.microsoft.com/office/drawing/2014/main" val="20002"/>
                    </a:ext>
                  </a:extLst>
                </a:gridCol>
              </a:tblGrid>
              <a:tr h="902825">
                <a:tc>
                  <a:txBody>
                    <a:bodyPr/>
                    <a:lstStyle/>
                    <a:p>
                      <a:pPr marL="0" marR="0" lvl="0" indent="0" algn="ctr" rtl="0">
                        <a:spcBef>
                          <a:spcPts val="0"/>
                        </a:spcBef>
                        <a:spcAft>
                          <a:spcPts val="0"/>
                        </a:spcAft>
                        <a:buNone/>
                      </a:pPr>
                      <a:r>
                        <a:rPr lang="en-US" sz="2400" b="1" u="none" strike="noStrike" cap="none">
                          <a:solidFill>
                            <a:schemeClr val="lt1"/>
                          </a:solidFill>
                        </a:rPr>
                        <a:t>Features</a:t>
                      </a:r>
                      <a:endParaRPr sz="2400" b="1" u="none" strike="noStrike" cap="none">
                        <a:solidFill>
                          <a:schemeClr val="lt1"/>
                        </a:solidFill>
                        <a:latin typeface="Arial"/>
                        <a:ea typeface="Arial"/>
                        <a:cs typeface="Arial"/>
                        <a:sym typeface="Arial"/>
                      </a:endParaRPr>
                    </a:p>
                  </a:txBody>
                  <a:tcPr marL="91450" marR="91450" marT="45725" marB="45725" anchor="ctr"/>
                </a:tc>
                <a:tc>
                  <a:txBody>
                    <a:bodyPr/>
                    <a:lstStyle/>
                    <a:p>
                      <a:pPr marL="0" marR="0" lvl="0" indent="0" algn="ctr" rtl="0">
                        <a:spcBef>
                          <a:spcPts val="0"/>
                        </a:spcBef>
                        <a:spcAft>
                          <a:spcPts val="0"/>
                        </a:spcAft>
                        <a:buNone/>
                      </a:pPr>
                      <a:r>
                        <a:rPr lang="en-US" sz="2400" b="1" u="none" strike="noStrike" cap="none">
                          <a:solidFill>
                            <a:schemeClr val="lt1"/>
                          </a:solidFill>
                        </a:rPr>
                        <a:t>Spire Stone</a:t>
                      </a:r>
                      <a:endParaRPr sz="2400" b="1" u="none" strike="noStrike" cap="none">
                        <a:solidFill>
                          <a:schemeClr val="lt1"/>
                        </a:solidFill>
                        <a:latin typeface="Arial"/>
                        <a:ea typeface="Arial"/>
                        <a:cs typeface="Arial"/>
                        <a:sym typeface="Arial"/>
                      </a:endParaRPr>
                    </a:p>
                  </a:txBody>
                  <a:tcPr marL="91450" marR="91450" marT="45725" marB="45725" anchor="ctr"/>
                </a:tc>
                <a:tc>
                  <a:txBody>
                    <a:bodyPr/>
                    <a:lstStyle/>
                    <a:p>
                      <a:pPr marL="0" marR="0" lvl="0" indent="0" algn="ctr" rtl="0">
                        <a:spcBef>
                          <a:spcPts val="0"/>
                        </a:spcBef>
                        <a:spcAft>
                          <a:spcPts val="0"/>
                        </a:spcAft>
                        <a:buNone/>
                      </a:pPr>
                      <a:r>
                        <a:rPr lang="en-US" sz="2400" u="none" strike="noStrike" cap="none"/>
                        <a:t>Feel by Sentio Solutions</a:t>
                      </a:r>
                      <a:endParaRPr sz="2400" u="none" strike="noStrike" cap="none">
                        <a:latin typeface="Arial"/>
                        <a:ea typeface="Arial"/>
                        <a:cs typeface="Arial"/>
                        <a:sym typeface="Arial"/>
                      </a:endParaRPr>
                    </a:p>
                  </a:txBody>
                  <a:tcPr marL="91450" marR="91450" marT="45725" marB="45725" anchor="ctr"/>
                </a:tc>
                <a:extLst>
                  <a:ext uri="{0D108BD9-81ED-4DB2-BD59-A6C34878D82A}">
                    <a16:rowId xmlns:a16="http://schemas.microsoft.com/office/drawing/2014/main" val="10000"/>
                  </a:ext>
                </a:extLst>
              </a:tr>
              <a:tr h="254000">
                <a:tc>
                  <a:txBody>
                    <a:bodyPr/>
                    <a:lstStyle/>
                    <a:p>
                      <a:pPr marL="0" marR="0" lvl="0" indent="0" algn="l" rtl="0">
                        <a:spcBef>
                          <a:spcPts val="0"/>
                        </a:spcBef>
                        <a:spcAft>
                          <a:spcPts val="0"/>
                        </a:spcAft>
                        <a:buNone/>
                      </a:pPr>
                      <a:r>
                        <a:rPr lang="en-US" sz="2000" b="1" u="none" strike="noStrike" cap="none"/>
                        <a:t>Multi-sensor</a:t>
                      </a:r>
                      <a:endParaRPr sz="2000" b="1">
                        <a:latin typeface="Arial"/>
                        <a:ea typeface="Arial"/>
                        <a:cs typeface="Arial"/>
                        <a:sym typeface="Arial"/>
                      </a:endParaRPr>
                    </a:p>
                  </a:txBody>
                  <a:tcPr marL="91450" marR="91450" marT="45725" marB="45725" anchor="ctr"/>
                </a:tc>
                <a:tc>
                  <a:txBody>
                    <a:bodyPr/>
                    <a:lstStyle/>
                    <a:p>
                      <a:pPr marL="0" marR="0" lvl="0" indent="0" algn="l" rtl="0">
                        <a:spcBef>
                          <a:spcPts val="0"/>
                        </a:spcBef>
                        <a:spcAft>
                          <a:spcPts val="0"/>
                        </a:spcAft>
                        <a:buNone/>
                      </a:pPr>
                      <a:r>
                        <a:rPr lang="en-US" sz="2000" b="0" u="none" strike="noStrike">
                          <a:solidFill>
                            <a:schemeClr val="dk1"/>
                          </a:solidFill>
                        </a:rPr>
                        <a:t>Respiratory sensors; tracks breathing patterns</a:t>
                      </a:r>
                      <a:endParaRPr sz="2000" b="0">
                        <a:latin typeface="Arial"/>
                        <a:ea typeface="Arial"/>
                        <a:cs typeface="Arial"/>
                        <a:sym typeface="Arial"/>
                      </a:endParaRPr>
                    </a:p>
                  </a:txBody>
                  <a:tcPr marL="91450" marR="91450" marT="45725" marB="45725" anchor="ctr"/>
                </a:tc>
                <a:tc>
                  <a:txBody>
                    <a:bodyPr/>
                    <a:lstStyle/>
                    <a:p>
                      <a:pPr marL="0" marR="0" lvl="0" indent="0" algn="l" rtl="0">
                        <a:spcBef>
                          <a:spcPts val="0"/>
                        </a:spcBef>
                        <a:spcAft>
                          <a:spcPts val="0"/>
                        </a:spcAft>
                        <a:buNone/>
                      </a:pPr>
                      <a:r>
                        <a:rPr lang="en-US" sz="2000" b="0" u="none" strike="noStrike">
                          <a:solidFill>
                            <a:schemeClr val="dk1"/>
                          </a:solidFill>
                        </a:rPr>
                        <a:t>HRV (heart rate variability), skin conductance, temperature</a:t>
                      </a:r>
                      <a:endParaRPr sz="2000" b="0" i="0" u="none" strike="noStrike">
                        <a:solidFill>
                          <a:schemeClr val="dk1"/>
                        </a:solidFill>
                        <a:latin typeface="Arial"/>
                        <a:ea typeface="Arial"/>
                        <a:cs typeface="Arial"/>
                        <a:sym typeface="Arial"/>
                      </a:endParaRPr>
                    </a:p>
                  </a:txBody>
                  <a:tcPr marL="63500" marR="63500" marT="45725" marB="45725"/>
                </a:tc>
                <a:extLst>
                  <a:ext uri="{0D108BD9-81ED-4DB2-BD59-A6C34878D82A}">
                    <a16:rowId xmlns:a16="http://schemas.microsoft.com/office/drawing/2014/main" val="10001"/>
                  </a:ext>
                </a:extLst>
              </a:tr>
              <a:tr h="304800">
                <a:tc>
                  <a:txBody>
                    <a:bodyPr/>
                    <a:lstStyle/>
                    <a:p>
                      <a:pPr marL="0" marR="0" lvl="0" indent="0" algn="l" rtl="0">
                        <a:spcBef>
                          <a:spcPts val="0"/>
                        </a:spcBef>
                        <a:spcAft>
                          <a:spcPts val="0"/>
                        </a:spcAft>
                        <a:buNone/>
                      </a:pPr>
                      <a:r>
                        <a:rPr lang="en-US" sz="2000" b="1"/>
                        <a:t>Real-time Stress Alerts</a:t>
                      </a:r>
                      <a:endParaRPr sz="2000" b="1">
                        <a:latin typeface="Arial"/>
                        <a:ea typeface="Arial"/>
                        <a:cs typeface="Arial"/>
                        <a:sym typeface="Arial"/>
                      </a:endParaRPr>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2400"/>
                        <a:buFont typeface="Calibri"/>
                        <a:buNone/>
                      </a:pPr>
                      <a:r>
                        <a:rPr lang="en-US" sz="2400" u="none" strike="noStrike" cap="none">
                          <a:solidFill>
                            <a:schemeClr val="dk1"/>
                          </a:solidFill>
                        </a:rPr>
                        <a:t>✔</a:t>
                      </a:r>
                      <a:endParaRPr sz="2400" u="none" strike="noStrike" cap="none">
                        <a:solidFill>
                          <a:schemeClr val="dk1"/>
                        </a:solidFill>
                        <a:latin typeface="Arial"/>
                        <a:ea typeface="Arial"/>
                        <a:cs typeface="Arial"/>
                        <a:sym typeface="Arial"/>
                      </a:endParaRPr>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2400"/>
                        <a:buFont typeface="Calibri"/>
                        <a:buNone/>
                      </a:pPr>
                      <a:r>
                        <a:rPr lang="en-US" sz="2400" u="none" strike="noStrike" cap="none">
                          <a:solidFill>
                            <a:schemeClr val="dk1"/>
                          </a:solidFill>
                        </a:rPr>
                        <a:t>✔</a:t>
                      </a:r>
                      <a:endParaRPr sz="2400" u="none" strike="noStrike" cap="none">
                        <a:solidFill>
                          <a:schemeClr val="dk1"/>
                        </a:solidFill>
                        <a:latin typeface="Arial"/>
                        <a:ea typeface="Arial"/>
                        <a:cs typeface="Arial"/>
                        <a:sym typeface="Arial"/>
                      </a:endParaRPr>
                    </a:p>
                  </a:txBody>
                  <a:tcPr marL="91450" marR="91450" marT="45725" marB="45725"/>
                </a:tc>
                <a:extLst>
                  <a:ext uri="{0D108BD9-81ED-4DB2-BD59-A6C34878D82A}">
                    <a16:rowId xmlns:a16="http://schemas.microsoft.com/office/drawing/2014/main" val="10002"/>
                  </a:ext>
                </a:extLst>
              </a:tr>
              <a:tr h="304800">
                <a:tc>
                  <a:txBody>
                    <a:bodyPr/>
                    <a:lstStyle/>
                    <a:p>
                      <a:pPr marL="0" marR="0" lvl="0" indent="0" algn="l" rtl="0">
                        <a:spcBef>
                          <a:spcPts val="0"/>
                        </a:spcBef>
                        <a:spcAft>
                          <a:spcPts val="0"/>
                        </a:spcAft>
                        <a:buNone/>
                      </a:pPr>
                      <a:r>
                        <a:rPr lang="en-US" sz="2000" b="1"/>
                        <a:t>Gamification Features</a:t>
                      </a:r>
                      <a:endParaRPr sz="2000" b="1">
                        <a:latin typeface="Arial"/>
                        <a:ea typeface="Arial"/>
                        <a:cs typeface="Arial"/>
                        <a:sym typeface="Arial"/>
                      </a:endParaRPr>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2400"/>
                        <a:buFont typeface="Calibri"/>
                        <a:buNone/>
                      </a:pPr>
                      <a:r>
                        <a:rPr lang="en-US" sz="2400" u="none" strike="noStrike" cap="none">
                          <a:solidFill>
                            <a:schemeClr val="dk1"/>
                          </a:solidFill>
                        </a:rPr>
                        <a:t>✔</a:t>
                      </a:r>
                      <a:endParaRPr sz="2400" u="none" strike="noStrike" cap="none">
                        <a:solidFill>
                          <a:schemeClr val="dk1"/>
                        </a:solidFill>
                        <a:latin typeface="Arial"/>
                        <a:ea typeface="Arial"/>
                        <a:cs typeface="Arial"/>
                        <a:sym typeface="Arial"/>
                      </a:endParaRPr>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2400"/>
                        <a:buFont typeface="Calibri"/>
                        <a:buNone/>
                      </a:pPr>
                      <a:r>
                        <a:rPr lang="en-US" sz="2400" u="none" strike="noStrike" cap="none">
                          <a:solidFill>
                            <a:schemeClr val="dk1"/>
                          </a:solidFill>
                        </a:rPr>
                        <a:t>✔</a:t>
                      </a:r>
                      <a:endParaRPr sz="2400" u="none" strike="noStrike" cap="none">
                        <a:solidFill>
                          <a:schemeClr val="dk1"/>
                        </a:solidFill>
                        <a:latin typeface="Arial"/>
                        <a:ea typeface="Arial"/>
                        <a:cs typeface="Arial"/>
                        <a:sym typeface="Arial"/>
                      </a:endParaRPr>
                    </a:p>
                  </a:txBody>
                  <a:tcPr marL="91450" marR="91450" marT="45725" marB="45725"/>
                </a:tc>
                <a:extLst>
                  <a:ext uri="{0D108BD9-81ED-4DB2-BD59-A6C34878D82A}">
                    <a16:rowId xmlns:a16="http://schemas.microsoft.com/office/drawing/2014/main" val="10003"/>
                  </a:ext>
                </a:extLst>
              </a:tr>
              <a:tr h="304800">
                <a:tc>
                  <a:txBody>
                    <a:bodyPr/>
                    <a:lstStyle/>
                    <a:p>
                      <a:pPr marL="0" marR="0" lvl="0" indent="0" algn="l" rtl="0">
                        <a:spcBef>
                          <a:spcPts val="0"/>
                        </a:spcBef>
                        <a:spcAft>
                          <a:spcPts val="0"/>
                        </a:spcAft>
                        <a:buNone/>
                      </a:pPr>
                      <a:r>
                        <a:rPr lang="en-US" sz="2000" b="1"/>
                        <a:t>Professional Involvement</a:t>
                      </a:r>
                      <a:endParaRPr sz="2000" b="1">
                        <a:latin typeface="Arial"/>
                        <a:ea typeface="Arial"/>
                        <a:cs typeface="Arial"/>
                        <a:sym typeface="Arial"/>
                      </a:endParaRPr>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2400"/>
                        <a:buFont typeface="Calibri"/>
                        <a:buNone/>
                      </a:pPr>
                      <a:endParaRPr sz="2400" u="none" strike="noStrike" cap="none">
                        <a:solidFill>
                          <a:schemeClr val="dk1"/>
                        </a:solidFill>
                        <a:latin typeface="Arial"/>
                        <a:ea typeface="Arial"/>
                        <a:cs typeface="Arial"/>
                        <a:sym typeface="Arial"/>
                      </a:endParaRPr>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2400"/>
                        <a:buFont typeface="Calibri"/>
                        <a:buNone/>
                      </a:pPr>
                      <a:r>
                        <a:rPr lang="en-US" sz="2400" u="none" strike="noStrike" cap="none">
                          <a:solidFill>
                            <a:schemeClr val="dk1"/>
                          </a:solidFill>
                        </a:rPr>
                        <a:t>✔</a:t>
                      </a:r>
                      <a:endParaRPr sz="2400" u="none" strike="noStrike" cap="none">
                        <a:solidFill>
                          <a:schemeClr val="dk1"/>
                        </a:solidFill>
                        <a:latin typeface="Arial"/>
                        <a:ea typeface="Arial"/>
                        <a:cs typeface="Arial"/>
                        <a:sym typeface="Arial"/>
                      </a:endParaRPr>
                    </a:p>
                  </a:txBody>
                  <a:tcPr marL="91450" marR="91450" marT="45725" marB="45725"/>
                </a:tc>
                <a:extLst>
                  <a:ext uri="{0D108BD9-81ED-4DB2-BD59-A6C34878D82A}">
                    <a16:rowId xmlns:a16="http://schemas.microsoft.com/office/drawing/2014/main" val="10004"/>
                  </a:ext>
                </a:extLst>
              </a:tr>
              <a:tr h="623775">
                <a:tc>
                  <a:txBody>
                    <a:bodyPr/>
                    <a:lstStyle/>
                    <a:p>
                      <a:pPr marL="0" marR="0" lvl="0" indent="0" algn="l" rtl="0">
                        <a:spcBef>
                          <a:spcPts val="0"/>
                        </a:spcBef>
                        <a:spcAft>
                          <a:spcPts val="0"/>
                        </a:spcAft>
                        <a:buNone/>
                      </a:pPr>
                      <a:r>
                        <a:rPr lang="en-US" sz="2000" b="1">
                          <a:solidFill>
                            <a:schemeClr val="dk1"/>
                          </a:solidFill>
                        </a:rPr>
                        <a:t>Documenting Experience</a:t>
                      </a:r>
                      <a:endParaRPr sz="2000" b="1">
                        <a:solidFill>
                          <a:schemeClr val="dk1"/>
                        </a:solidFill>
                        <a:latin typeface="Arial"/>
                        <a:ea typeface="Arial"/>
                        <a:cs typeface="Arial"/>
                        <a:sym typeface="Arial"/>
                      </a:endParaRPr>
                    </a:p>
                  </a:txBody>
                  <a:tcPr marL="63500" marR="63500" marT="45725" marB="45725"/>
                </a:tc>
                <a:tc>
                  <a:txBody>
                    <a:bodyPr/>
                    <a:lstStyle/>
                    <a:p>
                      <a:pPr marL="0" marR="0" lvl="0" indent="0" algn="l" rtl="0">
                        <a:spcBef>
                          <a:spcPts val="0"/>
                        </a:spcBef>
                        <a:spcAft>
                          <a:spcPts val="0"/>
                        </a:spcAft>
                        <a:buNone/>
                      </a:pPr>
                      <a:endParaRPr sz="1800">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endParaRPr sz="1800">
                        <a:latin typeface="Arial"/>
                        <a:ea typeface="Arial"/>
                        <a:cs typeface="Arial"/>
                        <a:sym typeface="Arial"/>
                      </a:endParaRPr>
                    </a:p>
                  </a:txBody>
                  <a:tcPr marL="91450" marR="91450" marT="45725" marB="45725"/>
                </a:tc>
                <a:extLst>
                  <a:ext uri="{0D108BD9-81ED-4DB2-BD59-A6C34878D82A}">
                    <a16:rowId xmlns:a16="http://schemas.microsoft.com/office/drawing/2014/main" val="10005"/>
                  </a:ext>
                </a:extLst>
              </a:tr>
              <a:tr h="623775">
                <a:tc>
                  <a:txBody>
                    <a:bodyPr/>
                    <a:lstStyle/>
                    <a:p>
                      <a:pPr marL="0" marR="0" lvl="0" indent="0" algn="l" rtl="0">
                        <a:spcBef>
                          <a:spcPts val="0"/>
                        </a:spcBef>
                        <a:spcAft>
                          <a:spcPts val="0"/>
                        </a:spcAft>
                        <a:buNone/>
                      </a:pPr>
                      <a:r>
                        <a:rPr lang="en-US" sz="2000" b="1" u="none" strike="noStrike">
                          <a:solidFill>
                            <a:schemeClr val="dk1"/>
                          </a:solidFill>
                        </a:rPr>
                        <a:t>Relaxing Exercises</a:t>
                      </a:r>
                      <a:endParaRPr sz="2000" b="1">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r>
                        <a:rPr lang="en-US" sz="2000" b="0" u="none" strike="noStrike">
                          <a:solidFill>
                            <a:schemeClr val="dk1"/>
                          </a:solidFill>
                        </a:rPr>
                        <a:t>Guided Breathing Exercises</a:t>
                      </a:r>
                      <a:endParaRPr/>
                    </a:p>
                    <a:p>
                      <a:pPr marL="0" marR="0" lvl="0" indent="0" algn="l" rtl="0">
                        <a:spcBef>
                          <a:spcPts val="0"/>
                        </a:spcBef>
                        <a:spcAft>
                          <a:spcPts val="0"/>
                        </a:spcAft>
                        <a:buNone/>
                      </a:pPr>
                      <a:r>
                        <a:rPr lang="en-US" sz="2000" b="0" u="none" strike="noStrike">
                          <a:solidFill>
                            <a:schemeClr val="dk1"/>
                          </a:solidFill>
                        </a:rPr>
                        <a:t>Mindfulness Meditation </a:t>
                      </a:r>
                      <a:endParaRPr sz="2000" b="0" i="0" u="none" strike="noStrike">
                        <a:solidFill>
                          <a:schemeClr val="dk1"/>
                        </a:solidFill>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r>
                        <a:rPr lang="en-US" sz="2000" b="0" u="none" strike="noStrike">
                          <a:solidFill>
                            <a:schemeClr val="dk1"/>
                          </a:solidFill>
                        </a:rPr>
                        <a:t>Guided Breathing Exercises</a:t>
                      </a:r>
                      <a:endParaRPr/>
                    </a:p>
                    <a:p>
                      <a:pPr marL="0" marR="0" lvl="0" indent="0" algn="l" rtl="0">
                        <a:spcBef>
                          <a:spcPts val="0"/>
                        </a:spcBef>
                        <a:spcAft>
                          <a:spcPts val="0"/>
                        </a:spcAft>
                        <a:buNone/>
                      </a:pPr>
                      <a:r>
                        <a:rPr lang="en-US" sz="2000" b="0" u="none" strike="noStrike">
                          <a:solidFill>
                            <a:schemeClr val="dk1"/>
                          </a:solidFill>
                        </a:rPr>
                        <a:t>Mindfulness and Meditation</a:t>
                      </a:r>
                      <a:endParaRPr/>
                    </a:p>
                    <a:p>
                      <a:pPr marL="0" marR="0" lvl="0" indent="0" algn="l" rtl="0">
                        <a:spcBef>
                          <a:spcPts val="0"/>
                        </a:spcBef>
                        <a:spcAft>
                          <a:spcPts val="0"/>
                        </a:spcAft>
                        <a:buNone/>
                      </a:pPr>
                      <a:r>
                        <a:rPr lang="en-US" sz="2000" b="0" u="none" strike="noStrike">
                          <a:solidFill>
                            <a:schemeClr val="dk1"/>
                          </a:solidFill>
                        </a:rPr>
                        <a:t>Mood Tracking and Recommendations</a:t>
                      </a:r>
                      <a:endParaRPr sz="2000" b="0" i="0" u="none" strike="noStrike">
                        <a:solidFill>
                          <a:schemeClr val="dk1"/>
                        </a:solidFill>
                        <a:latin typeface="Arial"/>
                        <a:ea typeface="Arial"/>
                        <a:cs typeface="Arial"/>
                        <a:sym typeface="Arial"/>
                      </a:endParaRPr>
                    </a:p>
                  </a:txBody>
                  <a:tcPr marL="91450" marR="91450" marT="45725" marB="45725"/>
                </a:tc>
                <a:extLst>
                  <a:ext uri="{0D108BD9-81ED-4DB2-BD59-A6C34878D82A}">
                    <a16:rowId xmlns:a16="http://schemas.microsoft.com/office/drawing/2014/main" val="10006"/>
                  </a:ext>
                </a:extLst>
              </a:tr>
            </a:tbl>
          </a:graphicData>
        </a:graphic>
      </p:graphicFrame>
      <p:sp>
        <p:nvSpPr>
          <p:cNvPr id="212" name="Google Shape;212;p6"/>
          <p:cNvSpPr txBox="1"/>
          <p:nvPr/>
        </p:nvSpPr>
        <p:spPr>
          <a:xfrm>
            <a:off x="574138" y="300430"/>
            <a:ext cx="11202533" cy="5355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3200" b="1" i="0" u="none" strike="noStrike" cap="none">
                <a:solidFill>
                  <a:schemeClr val="dk1"/>
                </a:solidFill>
                <a:latin typeface="Calibri"/>
                <a:ea typeface="Calibri"/>
                <a:cs typeface="Calibri"/>
                <a:sym typeface="Calibri"/>
              </a:rPr>
              <a:t>Existing apps that incorporate a smart jewelry to manage anxiety</a:t>
            </a:r>
            <a:endParaRPr/>
          </a:p>
        </p:txBody>
      </p:sp>
      <p:sp>
        <p:nvSpPr>
          <p:cNvPr id="213" name="Google Shape;213;p6"/>
          <p:cNvSpPr txBox="1"/>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marR="0" lvl="0" indent="0" algn="r" rtl="1">
              <a:spcBef>
                <a:spcPts val="0"/>
              </a:spcBef>
              <a:spcAft>
                <a:spcPts val="0"/>
              </a:spcAft>
              <a:buNone/>
            </a:pPr>
            <a:fld id="{00000000-1234-1234-1234-123412341234}" type="slidenum">
              <a:rPr lang="en-US" sz="1200" b="0" i="0" u="none" strike="noStrike" cap="none">
                <a:solidFill>
                  <a:srgbClr val="888888"/>
                </a:solidFill>
                <a:latin typeface="Calibri"/>
                <a:ea typeface="Calibri"/>
                <a:cs typeface="Calibri"/>
                <a:sym typeface="Calibri"/>
              </a:rPr>
              <a:t>5</a:t>
            </a:fld>
            <a:endParaRPr sz="1200" b="0" i="0" u="none" strike="noStrike" cap="none">
              <a:solidFill>
                <a:srgbClr val="888888"/>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7"/>
          <p:cNvSpPr txBox="1">
            <a:spLocks noGrp="1"/>
          </p:cNvSpPr>
          <p:nvPr>
            <p:ph type="title"/>
          </p:nvPr>
        </p:nvSpPr>
        <p:spPr>
          <a:xfrm>
            <a:off x="6603264" y="1039171"/>
            <a:ext cx="5007025" cy="92886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4400" b="1" dirty="0">
                <a:solidFill>
                  <a:schemeClr val="dk1"/>
                </a:solidFill>
                <a:latin typeface="Calibri"/>
                <a:ea typeface="Calibri"/>
                <a:cs typeface="Calibri"/>
                <a:sym typeface="Calibri"/>
              </a:rPr>
              <a:t>The gap</a:t>
            </a:r>
            <a:endParaRPr dirty="0"/>
          </a:p>
        </p:txBody>
      </p:sp>
      <p:sp>
        <p:nvSpPr>
          <p:cNvPr id="221" name="Google Shape;221;p7"/>
          <p:cNvSpPr txBox="1"/>
          <p:nvPr/>
        </p:nvSpPr>
        <p:spPr>
          <a:xfrm>
            <a:off x="6603264" y="2131797"/>
            <a:ext cx="5045662" cy="19389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u="none" strike="noStrike" cap="none" dirty="0">
                <a:solidFill>
                  <a:schemeClr val="dk1"/>
                </a:solidFill>
                <a:latin typeface="Arial"/>
                <a:ea typeface="Arial"/>
                <a:cs typeface="Arial"/>
                <a:sym typeface="Arial"/>
              </a:rPr>
              <a:t>״However, as recent studies suggest,</a:t>
            </a:r>
            <a:br>
              <a:rPr lang="en-US" sz="2400" b="0" i="0" u="none" strike="noStrike" cap="none" dirty="0">
                <a:solidFill>
                  <a:schemeClr val="dk1"/>
                </a:solidFill>
                <a:latin typeface="Arial"/>
                <a:ea typeface="Arial"/>
                <a:cs typeface="Arial"/>
                <a:sym typeface="Arial"/>
              </a:rPr>
            </a:br>
            <a:r>
              <a:rPr lang="en-US" sz="2400" b="0" i="0" u="none" strike="noStrike" cap="none" dirty="0">
                <a:solidFill>
                  <a:schemeClr val="dk1"/>
                </a:solidFill>
                <a:latin typeface="Arial"/>
                <a:ea typeface="Arial"/>
                <a:cs typeface="Arial"/>
                <a:sym typeface="Arial"/>
              </a:rPr>
              <a:t>the effects of such tracking devices are debatable, seem to be short-lived, and </a:t>
            </a:r>
            <a:r>
              <a:rPr lang="en-US" sz="2400" b="0" i="0" u="none" strike="noStrike" cap="none" dirty="0">
                <a:solidFill>
                  <a:schemeClr val="dk1"/>
                </a:solidFill>
                <a:highlight>
                  <a:srgbClr val="AEC2D8"/>
                </a:highlight>
                <a:latin typeface="Arial"/>
                <a:ea typeface="Arial"/>
                <a:cs typeface="Arial"/>
                <a:sym typeface="Arial"/>
              </a:rPr>
              <a:t>consumers often stop using them after a short period of time</a:t>
            </a:r>
            <a:r>
              <a:rPr lang="en-US" sz="2400" b="0" i="0" u="none" strike="noStrike" cap="none" dirty="0">
                <a:solidFill>
                  <a:schemeClr val="dk1"/>
                </a:solidFill>
                <a:latin typeface="Arial"/>
                <a:ea typeface="Arial"/>
                <a:cs typeface="Arial"/>
                <a:sym typeface="Arial"/>
              </a:rPr>
              <a:t>.״</a:t>
            </a:r>
            <a:endParaRPr dirty="0"/>
          </a:p>
        </p:txBody>
      </p:sp>
      <p:sp>
        <p:nvSpPr>
          <p:cNvPr id="222" name="Google Shape;222;p7"/>
          <p:cNvSpPr txBox="1"/>
          <p:nvPr/>
        </p:nvSpPr>
        <p:spPr>
          <a:xfrm>
            <a:off x="0" y="6273225"/>
            <a:ext cx="4937090" cy="584775"/>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600" b="0" i="0" u="none" strike="noStrike" cap="none">
                <a:solidFill>
                  <a:srgbClr val="888888"/>
                </a:solidFill>
                <a:latin typeface="Calibri"/>
                <a:ea typeface="Calibri"/>
                <a:cs typeface="Calibri"/>
                <a:sym typeface="Calibri"/>
              </a:rPr>
              <a:t>Jakicic, J. M. et al. Effect of Wearable Technology Combined With a Lifestyle Intervention on Long-term Weight Loss. JAMA 316, 1161–1171, doi:10.1001/jama.2016.12858 (2016).</a:t>
            </a:r>
            <a:endParaRPr/>
          </a:p>
          <a:p>
            <a:pPr marL="0" marR="0" lvl="0" indent="0" algn="l" rtl="0">
              <a:lnSpc>
                <a:spcPct val="90000"/>
              </a:lnSpc>
              <a:spcBef>
                <a:spcPts val="600"/>
              </a:spcBef>
              <a:spcAft>
                <a:spcPts val="0"/>
              </a:spcAft>
              <a:buNone/>
            </a:pPr>
            <a:br>
              <a:rPr lang="en-US" sz="600" b="0" i="0" u="none" strike="noStrike" cap="none">
                <a:solidFill>
                  <a:srgbClr val="888888"/>
                </a:solidFill>
                <a:latin typeface="Calibri"/>
                <a:ea typeface="Calibri"/>
                <a:cs typeface="Calibri"/>
                <a:sym typeface="Calibri"/>
              </a:rPr>
            </a:br>
            <a:r>
              <a:rPr lang="en-US" sz="600" b="0" i="0" u="none" strike="noStrike" cap="none">
                <a:solidFill>
                  <a:srgbClr val="888888"/>
                </a:solidFill>
                <a:latin typeface="Calibri"/>
                <a:ea typeface="Calibri"/>
                <a:cs typeface="Calibri"/>
                <a:sym typeface="Calibri"/>
              </a:rPr>
              <a:t>Ledger, D. &amp; McCaffrey, D. How the Science of Human Behavior Change Offers the Secret to Long-Term Engagement. Retrieved 4 March 2017 from https://endeavourpartners.net/assets/Endeavour-Partners-Wearables-White-Paper-20141.pdf (2014).</a:t>
            </a:r>
            <a:endParaRPr/>
          </a:p>
        </p:txBody>
      </p:sp>
      <p:sp>
        <p:nvSpPr>
          <p:cNvPr id="223" name="Google Shape;223;p7"/>
          <p:cNvSpPr txBox="1"/>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marR="0" lvl="0" indent="0" algn="r" rtl="1">
              <a:spcBef>
                <a:spcPts val="0"/>
              </a:spcBef>
              <a:spcAft>
                <a:spcPts val="0"/>
              </a:spcAft>
              <a:buNone/>
            </a:pPr>
            <a:fld id="{00000000-1234-1234-1234-123412341234}" type="slidenum">
              <a:rPr lang="en-US" sz="1200" b="0" i="0" u="none" strike="noStrike" cap="none">
                <a:solidFill>
                  <a:srgbClr val="888888"/>
                </a:solidFill>
                <a:latin typeface="Calibri"/>
                <a:ea typeface="Calibri"/>
                <a:cs typeface="Calibri"/>
                <a:sym typeface="Calibri"/>
              </a:rPr>
              <a:t>6</a:t>
            </a:fld>
            <a:endParaRPr sz="1200" b="0" i="0" u="none" strike="noStrike" cap="none">
              <a:solidFill>
                <a:srgbClr val="888888"/>
              </a:solidFill>
              <a:latin typeface="Calibri"/>
              <a:ea typeface="Calibri"/>
              <a:cs typeface="Calibri"/>
              <a:sym typeface="Calibri"/>
            </a:endParaRPr>
          </a:p>
        </p:txBody>
      </p:sp>
      <p:pic>
        <p:nvPicPr>
          <p:cNvPr id="2050" name="Picture 2" descr="color icon for gaps 24885019 Vector Art at Vecteezy">
            <a:extLst>
              <a:ext uri="{FF2B5EF4-FFF2-40B4-BE49-F238E27FC236}">
                <a16:creationId xmlns:a16="http://schemas.microsoft.com/office/drawing/2014/main" id="{AF7BE705-31F0-01F2-B953-A2FE63FBDB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010" y="1276655"/>
            <a:ext cx="4304689" cy="43046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228"/>
        <p:cNvGrpSpPr/>
        <p:nvPr/>
      </p:nvGrpSpPr>
      <p:grpSpPr>
        <a:xfrm>
          <a:off x="0" y="0"/>
          <a:ext cx="0" cy="0"/>
          <a:chOff x="0" y="0"/>
          <a:chExt cx="0" cy="0"/>
        </a:xfrm>
      </p:grpSpPr>
      <p:sp>
        <p:nvSpPr>
          <p:cNvPr id="229" name="Google Shape;229;p8"/>
          <p:cNvSpPr txBox="1"/>
          <p:nvPr/>
        </p:nvSpPr>
        <p:spPr>
          <a:xfrm>
            <a:off x="2732204" y="383453"/>
            <a:ext cx="6727591"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i="0" u="none" strike="noStrike" cap="none">
                <a:solidFill>
                  <a:schemeClr val="dk1"/>
                </a:solidFill>
                <a:latin typeface="Calibri"/>
                <a:ea typeface="Calibri"/>
                <a:cs typeface="Calibri"/>
                <a:sym typeface="Calibri"/>
              </a:rPr>
              <a:t>Interviews - psychologists</a:t>
            </a:r>
            <a:endParaRPr/>
          </a:p>
        </p:txBody>
      </p:sp>
      <p:sp>
        <p:nvSpPr>
          <p:cNvPr id="230" name="Google Shape;230;p8"/>
          <p:cNvSpPr txBox="1"/>
          <p:nvPr/>
        </p:nvSpPr>
        <p:spPr>
          <a:xfrm>
            <a:off x="1588624" y="1562077"/>
            <a:ext cx="10414323"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u="sng">
                <a:solidFill>
                  <a:schemeClr val="dk1"/>
                </a:solidFill>
                <a:latin typeface="Arial"/>
                <a:ea typeface="Arial"/>
                <a:cs typeface="Arial"/>
                <a:sym typeface="Arial"/>
              </a:rPr>
              <a:t>Michal Meidan</a:t>
            </a:r>
            <a:r>
              <a:rPr lang="en-US" sz="2400" u="sng">
                <a:solidFill>
                  <a:schemeClr val="dk1"/>
                </a:solidFill>
                <a:latin typeface="Arial"/>
                <a:ea typeface="Arial"/>
                <a:cs typeface="Arial"/>
                <a:sym typeface="Arial"/>
              </a:rPr>
              <a:t>:</a:t>
            </a:r>
            <a:r>
              <a:rPr lang="en-US" sz="2400">
                <a:solidFill>
                  <a:schemeClr val="dk1"/>
                </a:solidFill>
                <a:latin typeface="Arial"/>
                <a:ea typeface="Arial"/>
                <a:cs typeface="Arial"/>
                <a:sym typeface="Arial"/>
              </a:rPr>
              <a:t> Emphasizes the crucial role of documentation by patients in tracking their anxiety, helping both the patient and therapist to understand triggers and patterns</a:t>
            </a:r>
            <a:endParaRPr/>
          </a:p>
        </p:txBody>
      </p:sp>
      <p:sp>
        <p:nvSpPr>
          <p:cNvPr id="231" name="Google Shape;231;p8"/>
          <p:cNvSpPr txBox="1"/>
          <p:nvPr/>
        </p:nvSpPr>
        <p:spPr>
          <a:xfrm>
            <a:off x="1588623" y="3076080"/>
            <a:ext cx="10414323" cy="17850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u="sng" dirty="0" err="1">
                <a:solidFill>
                  <a:schemeClr val="dk1"/>
                </a:solidFill>
                <a:latin typeface="Arial"/>
                <a:ea typeface="Arial"/>
                <a:cs typeface="Arial"/>
                <a:sym typeface="Arial"/>
              </a:rPr>
              <a:t>Elad</a:t>
            </a:r>
            <a:r>
              <a:rPr lang="en-US" sz="2400" b="1" u="sng" dirty="0">
                <a:solidFill>
                  <a:schemeClr val="dk1"/>
                </a:solidFill>
                <a:latin typeface="Arial"/>
                <a:ea typeface="Arial"/>
                <a:cs typeface="Arial"/>
                <a:sym typeface="Arial"/>
              </a:rPr>
              <a:t> Tal:</a:t>
            </a:r>
            <a:r>
              <a:rPr lang="en-US" sz="2400" b="1" dirty="0">
                <a:solidFill>
                  <a:schemeClr val="dk1"/>
                </a:solidFill>
                <a:latin typeface="Arial"/>
                <a:ea typeface="Arial"/>
                <a:cs typeface="Arial"/>
                <a:sym typeface="Arial"/>
              </a:rPr>
              <a:t> </a:t>
            </a:r>
            <a:r>
              <a:rPr lang="en-US" sz="2400" dirty="0">
                <a:solidFill>
                  <a:schemeClr val="dk1"/>
                </a:solidFill>
                <a:latin typeface="Arial"/>
                <a:ea typeface="Arial"/>
                <a:cs typeface="Arial"/>
                <a:sym typeface="Arial"/>
              </a:rPr>
              <a:t>Warns that while connecting with a close person during an anxiety attack may seem helpful, it can sometimes make the anxiety worse if the close person is unavailable, so this strategy should be used with caution</a:t>
            </a:r>
          </a:p>
          <a:p>
            <a:pPr marL="0" marR="0" lvl="0" indent="0" algn="l" rtl="0">
              <a:spcBef>
                <a:spcPts val="0"/>
              </a:spcBef>
              <a:spcAft>
                <a:spcPts val="0"/>
              </a:spcAft>
              <a:buNone/>
            </a:pPr>
            <a:endParaRPr dirty="0"/>
          </a:p>
        </p:txBody>
      </p:sp>
      <p:sp>
        <p:nvSpPr>
          <p:cNvPr id="232" name="Google Shape;232;p8"/>
          <p:cNvSpPr txBox="1"/>
          <p:nvPr/>
        </p:nvSpPr>
        <p:spPr>
          <a:xfrm>
            <a:off x="1588623" y="4772963"/>
            <a:ext cx="10238400" cy="120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u="sng" dirty="0">
                <a:solidFill>
                  <a:schemeClr val="dk1"/>
                </a:solidFill>
                <a:latin typeface="Arial"/>
                <a:ea typeface="Arial"/>
                <a:cs typeface="Arial"/>
                <a:sym typeface="Arial"/>
              </a:rPr>
              <a:t>Rivka Amir:</a:t>
            </a:r>
            <a:r>
              <a:rPr lang="en-US" sz="2400" b="1" dirty="0">
                <a:solidFill>
                  <a:schemeClr val="dk1"/>
                </a:solidFill>
                <a:latin typeface="Arial"/>
                <a:ea typeface="Arial"/>
                <a:cs typeface="Arial"/>
                <a:sym typeface="Arial"/>
              </a:rPr>
              <a:t> </a:t>
            </a:r>
            <a:r>
              <a:rPr lang="en-US" sz="2400" dirty="0">
                <a:solidFill>
                  <a:schemeClr val="dk1"/>
                </a:solidFill>
              </a:rPr>
              <a:t>H</a:t>
            </a:r>
            <a:r>
              <a:rPr lang="en-US" sz="2400" dirty="0">
                <a:solidFill>
                  <a:schemeClr val="dk1"/>
                </a:solidFill>
                <a:latin typeface="Arial"/>
                <a:ea typeface="Arial"/>
                <a:cs typeface="Arial"/>
                <a:sym typeface="Arial"/>
              </a:rPr>
              <a:t>ighlights the importance of personalized anxiety management techniques, such as grounding methods and the therapeutic value of meaningful wearable items</a:t>
            </a:r>
            <a:endParaRPr dirty="0"/>
          </a:p>
        </p:txBody>
      </p:sp>
      <p:pic>
        <p:nvPicPr>
          <p:cNvPr id="233" name="Google Shape;233;p8"/>
          <p:cNvPicPr preferRelativeResize="0"/>
          <p:nvPr/>
        </p:nvPicPr>
        <p:blipFill rotWithShape="1">
          <a:blip r:embed="rId3">
            <a:alphaModFix/>
          </a:blip>
          <a:srcRect/>
          <a:stretch/>
        </p:blipFill>
        <p:spPr>
          <a:xfrm>
            <a:off x="786220" y="3183234"/>
            <a:ext cx="562708" cy="562708"/>
          </a:xfrm>
          <a:prstGeom prst="rect">
            <a:avLst/>
          </a:prstGeom>
          <a:noFill/>
          <a:ln>
            <a:noFill/>
          </a:ln>
          <a:effectLst>
            <a:outerShdw blurRad="190500" algn="tl" rotWithShape="0">
              <a:srgbClr val="000000">
                <a:alpha val="69803"/>
              </a:srgbClr>
            </a:outerShdw>
          </a:effectLst>
        </p:spPr>
      </p:pic>
      <p:pic>
        <p:nvPicPr>
          <p:cNvPr id="234" name="Google Shape;234;p8"/>
          <p:cNvPicPr preferRelativeResize="0"/>
          <p:nvPr/>
        </p:nvPicPr>
        <p:blipFill rotWithShape="1">
          <a:blip r:embed="rId4">
            <a:alphaModFix/>
          </a:blip>
          <a:srcRect/>
          <a:stretch/>
        </p:blipFill>
        <p:spPr>
          <a:xfrm>
            <a:off x="786220" y="5091773"/>
            <a:ext cx="562708" cy="562708"/>
          </a:xfrm>
          <a:prstGeom prst="rect">
            <a:avLst/>
          </a:prstGeom>
          <a:noFill/>
          <a:ln>
            <a:noFill/>
          </a:ln>
          <a:effectLst>
            <a:outerShdw blurRad="190500" algn="tl" rotWithShape="0">
              <a:srgbClr val="000000">
                <a:alpha val="69803"/>
              </a:srgbClr>
            </a:outerShdw>
          </a:effectLst>
        </p:spPr>
      </p:pic>
      <p:pic>
        <p:nvPicPr>
          <p:cNvPr id="235" name="Google Shape;235;p8"/>
          <p:cNvPicPr preferRelativeResize="0"/>
          <p:nvPr/>
        </p:nvPicPr>
        <p:blipFill rotWithShape="1">
          <a:blip r:embed="rId5">
            <a:alphaModFix/>
          </a:blip>
          <a:srcRect/>
          <a:stretch/>
        </p:blipFill>
        <p:spPr>
          <a:xfrm>
            <a:off x="786220" y="1632281"/>
            <a:ext cx="633651" cy="633651"/>
          </a:xfrm>
          <a:prstGeom prst="rect">
            <a:avLst/>
          </a:prstGeom>
          <a:noFill/>
          <a:ln>
            <a:noFill/>
          </a:ln>
          <a:effectLst>
            <a:outerShdw blurRad="190500" algn="tl" rotWithShape="0">
              <a:srgbClr val="000000">
                <a:alpha val="69803"/>
              </a:srgbClr>
            </a:outerShdw>
          </a:effectLst>
        </p:spPr>
      </p:pic>
      <p:sp>
        <p:nvSpPr>
          <p:cNvPr id="236" name="Google Shape;236;p8"/>
          <p:cNvSpPr txBox="1"/>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marR="0" lvl="0" indent="0" algn="r" rtl="1">
              <a:spcBef>
                <a:spcPts val="0"/>
              </a:spcBef>
              <a:spcAft>
                <a:spcPts val="0"/>
              </a:spcAft>
              <a:buNone/>
            </a:pPr>
            <a:fld id="{00000000-1234-1234-1234-123412341234}" type="slidenum">
              <a:rPr lang="en-US" sz="1200" b="0" u="none">
                <a:solidFill>
                  <a:srgbClr val="888888"/>
                </a:solidFill>
                <a:latin typeface="Calibri"/>
                <a:ea typeface="Calibri"/>
                <a:cs typeface="Calibri"/>
                <a:sym typeface="Calibri"/>
              </a:rPr>
              <a:t>7</a:t>
            </a:fld>
            <a:endParaRPr sz="1200" b="0" u="none">
              <a:solidFill>
                <a:srgbClr val="888888"/>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9"/>
          <p:cNvSpPr/>
          <p:nvPr/>
        </p:nvSpPr>
        <p:spPr>
          <a:xfrm>
            <a:off x="0" y="0"/>
            <a:ext cx="12191695"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3" name="Google Shape;243;p9"/>
          <p:cNvSpPr/>
          <p:nvPr/>
        </p:nvSpPr>
        <p:spPr>
          <a:xfrm>
            <a:off x="305" y="0"/>
            <a:ext cx="12191695"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4" name="Google Shape;244;p9"/>
          <p:cNvSpPr txBox="1"/>
          <p:nvPr/>
        </p:nvSpPr>
        <p:spPr>
          <a:xfrm>
            <a:off x="6582332" y="278629"/>
            <a:ext cx="4766330" cy="1454051"/>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3600" b="1">
                <a:solidFill>
                  <a:schemeClr val="dk1"/>
                </a:solidFill>
                <a:latin typeface="Calibri"/>
                <a:ea typeface="Calibri"/>
                <a:cs typeface="Calibri"/>
                <a:sym typeface="Calibri"/>
              </a:rPr>
              <a:t>Our Solution - AnxiEase</a:t>
            </a:r>
            <a:endParaRPr/>
          </a:p>
        </p:txBody>
      </p:sp>
      <p:grpSp>
        <p:nvGrpSpPr>
          <p:cNvPr id="245" name="Google Shape;245;p9"/>
          <p:cNvGrpSpPr/>
          <p:nvPr/>
        </p:nvGrpSpPr>
        <p:grpSpPr>
          <a:xfrm>
            <a:off x="305" y="-369"/>
            <a:ext cx="6091008" cy="6858000"/>
            <a:chOff x="305" y="-369"/>
            <a:chExt cx="6091008" cy="6858000"/>
          </a:xfrm>
        </p:grpSpPr>
        <p:sp>
          <p:nvSpPr>
            <p:cNvPr id="246" name="Google Shape;246;p9"/>
            <p:cNvSpPr/>
            <p:nvPr/>
          </p:nvSpPr>
          <p:spPr>
            <a:xfrm>
              <a:off x="305" y="-369"/>
              <a:ext cx="6057007" cy="6858000"/>
            </a:xfrm>
            <a:custGeom>
              <a:avLst/>
              <a:gdLst/>
              <a:ahLst/>
              <a:cxnLst/>
              <a:rect l="l" t="t" r="r" b="b"/>
              <a:pathLst>
                <a:path w="6057007" h="6858000" extrusionOk="0">
                  <a:moveTo>
                    <a:pt x="1423825" y="0"/>
                  </a:moveTo>
                  <a:lnTo>
                    <a:pt x="4262456" y="0"/>
                  </a:lnTo>
                  <a:lnTo>
                    <a:pt x="4371584" y="79625"/>
                  </a:lnTo>
                  <a:cubicBezTo>
                    <a:pt x="4860533" y="476670"/>
                    <a:pt x="5063885" y="1132812"/>
                    <a:pt x="5400299" y="1779691"/>
                  </a:cubicBezTo>
                  <a:cubicBezTo>
                    <a:pt x="5848849" y="2642194"/>
                    <a:pt x="6244956" y="3497996"/>
                    <a:pt x="5961759" y="4554903"/>
                  </a:cubicBezTo>
                  <a:cubicBezTo>
                    <a:pt x="5691575" y="5563242"/>
                    <a:pt x="5092427" y="6238887"/>
                    <a:pt x="4326541" y="6729688"/>
                  </a:cubicBezTo>
                  <a:lnTo>
                    <a:pt x="4109121" y="6858000"/>
                  </a:lnTo>
                  <a:lnTo>
                    <a:pt x="1145358" y="6858000"/>
                  </a:lnTo>
                  <a:lnTo>
                    <a:pt x="1143587" y="6856705"/>
                  </a:lnTo>
                  <a:cubicBezTo>
                    <a:pt x="699546" y="6541440"/>
                    <a:pt x="399287" y="6392433"/>
                    <a:pt x="162579" y="6240990"/>
                  </a:cubicBezTo>
                  <a:lnTo>
                    <a:pt x="0" y="6125553"/>
                  </a:lnTo>
                  <a:lnTo>
                    <a:pt x="0" y="4670879"/>
                  </a:lnTo>
                  <a:lnTo>
                    <a:pt x="38388" y="4778792"/>
                  </a:lnTo>
                  <a:cubicBezTo>
                    <a:pt x="72793" y="4862402"/>
                    <a:pt x="111802" y="4945953"/>
                    <a:pt x="155449" y="5029879"/>
                  </a:cubicBezTo>
                  <a:cubicBezTo>
                    <a:pt x="273464" y="5256810"/>
                    <a:pt x="351295" y="5344113"/>
                    <a:pt x="411802" y="5399531"/>
                  </a:cubicBezTo>
                  <a:cubicBezTo>
                    <a:pt x="500065" y="5480405"/>
                    <a:pt x="628514" y="5555615"/>
                    <a:pt x="806388" y="5659633"/>
                  </a:cubicBezTo>
                  <a:cubicBezTo>
                    <a:pt x="1044358" y="5798926"/>
                    <a:pt x="1370396" y="5989780"/>
                    <a:pt x="1801512" y="6314010"/>
                  </a:cubicBezTo>
                  <a:cubicBezTo>
                    <a:pt x="2037213" y="6491324"/>
                    <a:pt x="2315885" y="6561958"/>
                    <a:pt x="2653483" y="6529898"/>
                  </a:cubicBezTo>
                  <a:cubicBezTo>
                    <a:pt x="2962383" y="6500529"/>
                    <a:pt x="3312661" y="6383221"/>
                    <a:pt x="3666486" y="6190615"/>
                  </a:cubicBezTo>
                  <a:cubicBezTo>
                    <a:pt x="4083218" y="5963697"/>
                    <a:pt x="4407642" y="5714350"/>
                    <a:pt x="4658657" y="5428179"/>
                  </a:cubicBezTo>
                  <a:cubicBezTo>
                    <a:pt x="4927319" y="5121947"/>
                    <a:pt x="5111907" y="4771422"/>
                    <a:pt x="5222967" y="4356944"/>
                  </a:cubicBezTo>
                  <a:cubicBezTo>
                    <a:pt x="5418167" y="3628447"/>
                    <a:pt x="5139747" y="3007703"/>
                    <a:pt x="4724795" y="2210416"/>
                  </a:cubicBezTo>
                  <a:cubicBezTo>
                    <a:pt x="4631776" y="2031551"/>
                    <a:pt x="4551122" y="1858737"/>
                    <a:pt x="4473185" y="1691554"/>
                  </a:cubicBezTo>
                  <a:cubicBezTo>
                    <a:pt x="4326842" y="1377756"/>
                    <a:pt x="4200559" y="1106810"/>
                    <a:pt x="4046677" y="911781"/>
                  </a:cubicBezTo>
                  <a:cubicBezTo>
                    <a:pt x="3910561" y="739097"/>
                    <a:pt x="3763658" y="641647"/>
                    <a:pt x="3555564" y="585888"/>
                  </a:cubicBezTo>
                  <a:cubicBezTo>
                    <a:pt x="3178534" y="484863"/>
                    <a:pt x="2791842" y="468166"/>
                    <a:pt x="2405914" y="536282"/>
                  </a:cubicBezTo>
                  <a:cubicBezTo>
                    <a:pt x="2032757" y="602054"/>
                    <a:pt x="1676044" y="743871"/>
                    <a:pt x="1345719" y="957619"/>
                  </a:cubicBezTo>
                  <a:cubicBezTo>
                    <a:pt x="762775" y="1334788"/>
                    <a:pt x="318714" y="1900690"/>
                    <a:pt x="73341" y="2571698"/>
                  </a:cubicBezTo>
                  <a:lnTo>
                    <a:pt x="0" y="2803810"/>
                  </a:lnTo>
                  <a:lnTo>
                    <a:pt x="0" y="1147591"/>
                  </a:lnTo>
                  <a:lnTo>
                    <a:pt x="142706" y="968763"/>
                  </a:lnTo>
                  <a:cubicBezTo>
                    <a:pt x="388539" y="688063"/>
                    <a:pt x="668237" y="446316"/>
                    <a:pt x="971831" y="249890"/>
                  </a:cubicBezTo>
                  <a:cubicBezTo>
                    <a:pt x="1074829" y="183240"/>
                    <a:pt x="1180574" y="121805"/>
                    <a:pt x="1288677" y="65834"/>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7" name="Google Shape;247;p9"/>
            <p:cNvSpPr/>
            <p:nvPr/>
          </p:nvSpPr>
          <p:spPr>
            <a:xfrm>
              <a:off x="305" y="-369"/>
              <a:ext cx="6091008" cy="6858000"/>
            </a:xfrm>
            <a:custGeom>
              <a:avLst/>
              <a:gdLst/>
              <a:ahLst/>
              <a:cxnLst/>
              <a:rect l="l" t="t" r="r" b="b"/>
              <a:pathLst>
                <a:path w="6091008" h="6858000" extrusionOk="0">
                  <a:moveTo>
                    <a:pt x="0" y="5476844"/>
                  </a:moveTo>
                  <a:lnTo>
                    <a:pt x="15220" y="5501668"/>
                  </a:lnTo>
                  <a:cubicBezTo>
                    <a:pt x="69097" y="5585141"/>
                    <a:pt x="130925" y="5654403"/>
                    <a:pt x="198940" y="5717964"/>
                  </a:cubicBezTo>
                  <a:lnTo>
                    <a:pt x="251499" y="5763842"/>
                  </a:lnTo>
                  <a:lnTo>
                    <a:pt x="308460" y="5806337"/>
                  </a:lnTo>
                  <a:cubicBezTo>
                    <a:pt x="326685" y="5820934"/>
                    <a:pt x="348384" y="5833667"/>
                    <a:pt x="368305" y="5847248"/>
                  </a:cubicBezTo>
                  <a:cubicBezTo>
                    <a:pt x="388782" y="5860683"/>
                    <a:pt x="408424" y="5874336"/>
                    <a:pt x="430451" y="5887305"/>
                  </a:cubicBezTo>
                  <a:cubicBezTo>
                    <a:pt x="601703" y="5991186"/>
                    <a:pt x="792871" y="6091279"/>
                    <a:pt x="975811" y="6205653"/>
                  </a:cubicBezTo>
                  <a:cubicBezTo>
                    <a:pt x="1159565" y="6318920"/>
                    <a:pt x="1337666" y="6443625"/>
                    <a:pt x="1510250" y="6575390"/>
                  </a:cubicBezTo>
                  <a:cubicBezTo>
                    <a:pt x="1658997" y="6690317"/>
                    <a:pt x="1824862" y="6774210"/>
                    <a:pt x="2002437" y="6825029"/>
                  </a:cubicBezTo>
                  <a:cubicBezTo>
                    <a:pt x="2046812" y="6837803"/>
                    <a:pt x="2091936" y="6848385"/>
                    <a:pt x="2137670" y="6856874"/>
                  </a:cubicBezTo>
                  <a:lnTo>
                    <a:pt x="2145778" y="6858000"/>
                  </a:lnTo>
                  <a:lnTo>
                    <a:pt x="1098858" y="6858000"/>
                  </a:lnTo>
                  <a:lnTo>
                    <a:pt x="1004166" y="6786858"/>
                  </a:lnTo>
                  <a:cubicBezTo>
                    <a:pt x="920997" y="6725805"/>
                    <a:pt x="837118" y="6666016"/>
                    <a:pt x="751974" y="6608169"/>
                  </a:cubicBezTo>
                  <a:lnTo>
                    <a:pt x="623305" y="6522172"/>
                  </a:lnTo>
                  <a:lnTo>
                    <a:pt x="492346" y="6437477"/>
                  </a:lnTo>
                  <a:lnTo>
                    <a:pt x="358536" y="6352312"/>
                  </a:lnTo>
                  <a:lnTo>
                    <a:pt x="290710" y="6308820"/>
                  </a:lnTo>
                  <a:lnTo>
                    <a:pt x="221792" y="6263122"/>
                  </a:lnTo>
                  <a:cubicBezTo>
                    <a:pt x="198889" y="6248595"/>
                    <a:pt x="175526" y="6231442"/>
                    <a:pt x="152460" y="6215106"/>
                  </a:cubicBezTo>
                  <a:cubicBezTo>
                    <a:pt x="129301" y="6198154"/>
                    <a:pt x="105988" y="6183223"/>
                    <a:pt x="83055" y="6163978"/>
                  </a:cubicBezTo>
                  <a:lnTo>
                    <a:pt x="14161" y="6109014"/>
                  </a:lnTo>
                  <a:lnTo>
                    <a:pt x="0" y="6096195"/>
                  </a:lnTo>
                  <a:close/>
                  <a:moveTo>
                    <a:pt x="3707444" y="0"/>
                  </a:moveTo>
                  <a:lnTo>
                    <a:pt x="4265528" y="0"/>
                  </a:lnTo>
                  <a:lnTo>
                    <a:pt x="4291472" y="15596"/>
                  </a:lnTo>
                  <a:cubicBezTo>
                    <a:pt x="4339292" y="47637"/>
                    <a:pt x="4385917" y="82210"/>
                    <a:pt x="4431124" y="119052"/>
                  </a:cubicBezTo>
                  <a:cubicBezTo>
                    <a:pt x="4612085" y="266897"/>
                    <a:pt x="4766658" y="451392"/>
                    <a:pt x="4899570" y="643769"/>
                  </a:cubicBezTo>
                  <a:cubicBezTo>
                    <a:pt x="5032421" y="836866"/>
                    <a:pt x="5144168" y="1037706"/>
                    <a:pt x="5247925" y="1232134"/>
                  </a:cubicBezTo>
                  <a:cubicBezTo>
                    <a:pt x="5299886" y="1329516"/>
                    <a:pt x="5349860" y="1425631"/>
                    <a:pt x="5401234" y="1518442"/>
                  </a:cubicBezTo>
                  <a:lnTo>
                    <a:pt x="5480921" y="1662114"/>
                  </a:lnTo>
                  <a:cubicBezTo>
                    <a:pt x="5508162" y="1711659"/>
                    <a:pt x="5535098" y="1761858"/>
                    <a:pt x="5561804" y="1812436"/>
                  </a:cubicBezTo>
                  <a:cubicBezTo>
                    <a:pt x="5668394" y="2015131"/>
                    <a:pt x="5769309" y="2228374"/>
                    <a:pt x="5855037" y="2457716"/>
                  </a:cubicBezTo>
                  <a:cubicBezTo>
                    <a:pt x="5940757" y="2686612"/>
                    <a:pt x="6011031" y="2932566"/>
                    <a:pt x="6052254" y="3193699"/>
                  </a:cubicBezTo>
                  <a:cubicBezTo>
                    <a:pt x="6093625" y="3454283"/>
                    <a:pt x="6103924" y="3730828"/>
                    <a:pt x="6073151" y="4004612"/>
                  </a:cubicBezTo>
                  <a:lnTo>
                    <a:pt x="6067309" y="4055890"/>
                  </a:lnTo>
                  <a:cubicBezTo>
                    <a:pt x="6065066" y="4072953"/>
                    <a:pt x="6062462" y="4089919"/>
                    <a:pt x="6059979" y="4106917"/>
                  </a:cubicBezTo>
                  <a:lnTo>
                    <a:pt x="6052371" y="4158016"/>
                  </a:lnTo>
                  <a:cubicBezTo>
                    <a:pt x="6049766" y="4174982"/>
                    <a:pt x="6046401" y="4191890"/>
                    <a:pt x="6043434" y="4208759"/>
                  </a:cubicBezTo>
                  <a:cubicBezTo>
                    <a:pt x="6037102" y="4242536"/>
                    <a:pt x="6031011" y="4276380"/>
                    <a:pt x="6023229" y="4309769"/>
                  </a:cubicBezTo>
                  <a:cubicBezTo>
                    <a:pt x="6015690" y="4343223"/>
                    <a:pt x="6008874" y="4376870"/>
                    <a:pt x="5999922" y="4409799"/>
                  </a:cubicBezTo>
                  <a:lnTo>
                    <a:pt x="5987157" y="4459369"/>
                  </a:lnTo>
                  <a:cubicBezTo>
                    <a:pt x="5982945" y="4476053"/>
                    <a:pt x="5978687" y="4492427"/>
                    <a:pt x="5973731" y="4508027"/>
                  </a:cubicBezTo>
                  <a:lnTo>
                    <a:pt x="5944653" y="4602538"/>
                  </a:lnTo>
                  <a:lnTo>
                    <a:pt x="5915334" y="4696982"/>
                  </a:lnTo>
                  <a:cubicBezTo>
                    <a:pt x="5905346" y="4728457"/>
                    <a:pt x="5892944" y="4759283"/>
                    <a:pt x="5881786" y="4790295"/>
                  </a:cubicBezTo>
                  <a:cubicBezTo>
                    <a:pt x="5791737" y="5038923"/>
                    <a:pt x="5677271" y="5280123"/>
                    <a:pt x="5539609" y="5504511"/>
                  </a:cubicBezTo>
                  <a:lnTo>
                    <a:pt x="5432400" y="5669348"/>
                  </a:lnTo>
                  <a:cubicBezTo>
                    <a:pt x="5423763" y="5683225"/>
                    <a:pt x="5413823" y="5696165"/>
                    <a:pt x="5404330" y="5709372"/>
                  </a:cubicBezTo>
                  <a:lnTo>
                    <a:pt x="5375525" y="5748757"/>
                  </a:lnTo>
                  <a:lnTo>
                    <a:pt x="5317831" y="5827355"/>
                  </a:lnTo>
                  <a:cubicBezTo>
                    <a:pt x="5308217" y="5840529"/>
                    <a:pt x="5298639" y="5853567"/>
                    <a:pt x="5288208" y="5865932"/>
                  </a:cubicBezTo>
                  <a:cubicBezTo>
                    <a:pt x="5283153" y="5872232"/>
                    <a:pt x="5278509" y="5878936"/>
                    <a:pt x="5273251" y="5885035"/>
                  </a:cubicBezTo>
                  <a:cubicBezTo>
                    <a:pt x="5267908" y="5890963"/>
                    <a:pt x="5262120" y="5896624"/>
                    <a:pt x="5256656" y="5902520"/>
                  </a:cubicBezTo>
                  <a:lnTo>
                    <a:pt x="5189858" y="5971616"/>
                  </a:lnTo>
                  <a:cubicBezTo>
                    <a:pt x="5178681" y="5982899"/>
                    <a:pt x="5167959" y="5994892"/>
                    <a:pt x="5156287" y="6005600"/>
                  </a:cubicBezTo>
                  <a:lnTo>
                    <a:pt x="5121598" y="6037962"/>
                  </a:lnTo>
                  <a:lnTo>
                    <a:pt x="5051798" y="6101838"/>
                  </a:lnTo>
                  <a:cubicBezTo>
                    <a:pt x="4864110" y="6268956"/>
                    <a:pt x="4663874" y="6407541"/>
                    <a:pt x="4463594" y="6532280"/>
                  </a:cubicBezTo>
                  <a:cubicBezTo>
                    <a:pt x="4438472" y="6547774"/>
                    <a:pt x="4413434" y="6563439"/>
                    <a:pt x="4388637" y="6579169"/>
                  </a:cubicBezTo>
                  <a:lnTo>
                    <a:pt x="4312856" y="6623337"/>
                  </a:lnTo>
                  <a:lnTo>
                    <a:pt x="4237558" y="6667632"/>
                  </a:lnTo>
                  <a:cubicBezTo>
                    <a:pt x="4212548" y="6682715"/>
                    <a:pt x="4186842" y="6695553"/>
                    <a:pt x="4161774" y="6709883"/>
                  </a:cubicBezTo>
                  <a:cubicBezTo>
                    <a:pt x="4111167" y="6737392"/>
                    <a:pt x="4061123" y="6766670"/>
                    <a:pt x="4010448" y="6792981"/>
                  </a:cubicBezTo>
                  <a:cubicBezTo>
                    <a:pt x="3985322" y="6806562"/>
                    <a:pt x="3960037" y="6820248"/>
                    <a:pt x="3935163" y="6834338"/>
                  </a:cubicBezTo>
                  <a:lnTo>
                    <a:pt x="3892887" y="6858000"/>
                  </a:lnTo>
                  <a:lnTo>
                    <a:pt x="2743942" y="6858000"/>
                  </a:lnTo>
                  <a:lnTo>
                    <a:pt x="2852577" y="6838910"/>
                  </a:lnTo>
                  <a:cubicBezTo>
                    <a:pt x="2949686" y="6818527"/>
                    <a:pt x="3046805" y="6791706"/>
                    <a:pt x="3143255" y="6759775"/>
                  </a:cubicBezTo>
                  <a:cubicBezTo>
                    <a:pt x="3239807" y="6727945"/>
                    <a:pt x="3335416" y="6689975"/>
                    <a:pt x="3430899" y="6650056"/>
                  </a:cubicBezTo>
                  <a:cubicBezTo>
                    <a:pt x="3526299" y="6609969"/>
                    <a:pt x="3621242" y="6565786"/>
                    <a:pt x="3713289" y="6514054"/>
                  </a:cubicBezTo>
                  <a:cubicBezTo>
                    <a:pt x="3805137" y="6460650"/>
                    <a:pt x="3895762" y="6401178"/>
                    <a:pt x="3981228" y="6334878"/>
                  </a:cubicBezTo>
                  <a:cubicBezTo>
                    <a:pt x="4024934" y="6303166"/>
                    <a:pt x="4066572" y="6268544"/>
                    <a:pt x="4107885" y="6233689"/>
                  </a:cubicBezTo>
                  <a:cubicBezTo>
                    <a:pt x="4128602" y="6216277"/>
                    <a:pt x="4149365" y="6199173"/>
                    <a:pt x="4169795" y="6181389"/>
                  </a:cubicBezTo>
                  <a:cubicBezTo>
                    <a:pt x="4189729" y="6163032"/>
                    <a:pt x="4209542" y="6144643"/>
                    <a:pt x="4229189" y="6125914"/>
                  </a:cubicBezTo>
                  <a:cubicBezTo>
                    <a:pt x="4387326" y="5978255"/>
                    <a:pt x="4528049" y="5812977"/>
                    <a:pt x="4652064" y="5641457"/>
                  </a:cubicBezTo>
                  <a:lnTo>
                    <a:pt x="4697555" y="5576516"/>
                  </a:lnTo>
                  <a:lnTo>
                    <a:pt x="4720492" y="5544537"/>
                  </a:lnTo>
                  <a:cubicBezTo>
                    <a:pt x="4728246" y="5533956"/>
                    <a:pt x="4734819" y="5522469"/>
                    <a:pt x="4741922" y="5511420"/>
                  </a:cubicBezTo>
                  <a:lnTo>
                    <a:pt x="4784179" y="5445022"/>
                  </a:lnTo>
                  <a:cubicBezTo>
                    <a:pt x="4787730" y="5439497"/>
                    <a:pt x="4791161" y="5433940"/>
                    <a:pt x="4794796" y="5428584"/>
                  </a:cubicBezTo>
                  <a:cubicBezTo>
                    <a:pt x="4798637" y="5423432"/>
                    <a:pt x="4803091" y="5418884"/>
                    <a:pt x="4807173" y="5413795"/>
                  </a:cubicBezTo>
                  <a:cubicBezTo>
                    <a:pt x="4815384" y="5403926"/>
                    <a:pt x="4822656" y="5393214"/>
                    <a:pt x="4830010" y="5382674"/>
                  </a:cubicBezTo>
                  <a:lnTo>
                    <a:pt x="4874298" y="5319323"/>
                  </a:lnTo>
                  <a:lnTo>
                    <a:pt x="4896484" y="5287734"/>
                  </a:lnTo>
                  <a:cubicBezTo>
                    <a:pt x="4903839" y="5277191"/>
                    <a:pt x="4911520" y="5266885"/>
                    <a:pt x="4918019" y="5255673"/>
                  </a:cubicBezTo>
                  <a:lnTo>
                    <a:pt x="4999238" y="5124058"/>
                  </a:lnTo>
                  <a:cubicBezTo>
                    <a:pt x="5102559" y="4945225"/>
                    <a:pt x="5185787" y="4753943"/>
                    <a:pt x="5251271" y="4554965"/>
                  </a:cubicBezTo>
                  <a:cubicBezTo>
                    <a:pt x="5259371" y="4530051"/>
                    <a:pt x="5268846" y="4505799"/>
                    <a:pt x="5276136" y="4480521"/>
                  </a:cubicBezTo>
                  <a:lnTo>
                    <a:pt x="5297442" y="4404389"/>
                  </a:lnTo>
                  <a:lnTo>
                    <a:pt x="5318953" y="4328458"/>
                  </a:lnTo>
                  <a:cubicBezTo>
                    <a:pt x="5322895" y="4315679"/>
                    <a:pt x="5325929" y="4303390"/>
                    <a:pt x="5328684" y="4291175"/>
                  </a:cubicBezTo>
                  <a:lnTo>
                    <a:pt x="5337470" y="4254522"/>
                  </a:lnTo>
                  <a:cubicBezTo>
                    <a:pt x="5343899" y="4230045"/>
                    <a:pt x="5348129" y="4205565"/>
                    <a:pt x="5353277" y="4181038"/>
                  </a:cubicBezTo>
                  <a:cubicBezTo>
                    <a:pt x="5358786" y="4156608"/>
                    <a:pt x="5362533" y="4132000"/>
                    <a:pt x="5366762" y="4107520"/>
                  </a:cubicBezTo>
                  <a:cubicBezTo>
                    <a:pt x="5368877" y="4095280"/>
                    <a:pt x="5371390" y="4083000"/>
                    <a:pt x="5373105" y="4070802"/>
                  </a:cubicBezTo>
                  <a:lnTo>
                    <a:pt x="5378288" y="4034066"/>
                  </a:lnTo>
                  <a:lnTo>
                    <a:pt x="5383471" y="3997331"/>
                  </a:lnTo>
                  <a:lnTo>
                    <a:pt x="5387373" y="3960547"/>
                  </a:lnTo>
                  <a:cubicBezTo>
                    <a:pt x="5408513" y="3764258"/>
                    <a:pt x="5404752" y="3567184"/>
                    <a:pt x="5375699" y="3369810"/>
                  </a:cubicBezTo>
                  <a:cubicBezTo>
                    <a:pt x="5347044" y="3172396"/>
                    <a:pt x="5293473" y="2975222"/>
                    <a:pt x="5225695" y="2777923"/>
                  </a:cubicBezTo>
                  <a:cubicBezTo>
                    <a:pt x="5157675" y="2580560"/>
                    <a:pt x="5075729" y="2382997"/>
                    <a:pt x="4989893" y="2181595"/>
                  </a:cubicBezTo>
                  <a:lnTo>
                    <a:pt x="4856777" y="1872581"/>
                  </a:lnTo>
                  <a:cubicBezTo>
                    <a:pt x="4811108" y="1763784"/>
                    <a:pt x="4768691" y="1655416"/>
                    <a:pt x="4729367" y="1547581"/>
                  </a:cubicBezTo>
                  <a:cubicBezTo>
                    <a:pt x="4650320" y="1331954"/>
                    <a:pt x="4585048" y="1118545"/>
                    <a:pt x="4510575" y="917244"/>
                  </a:cubicBezTo>
                  <a:cubicBezTo>
                    <a:pt x="4473339" y="816594"/>
                    <a:pt x="4433491" y="718925"/>
                    <a:pt x="4387446" y="626512"/>
                  </a:cubicBezTo>
                  <a:cubicBezTo>
                    <a:pt x="4341559" y="533993"/>
                    <a:pt x="4289352" y="446701"/>
                    <a:pt x="4227716" y="368510"/>
                  </a:cubicBezTo>
                  <a:cubicBezTo>
                    <a:pt x="4166554" y="290006"/>
                    <a:pt x="4096194" y="220222"/>
                    <a:pt x="4017774" y="161674"/>
                  </a:cubicBezTo>
                  <a:cubicBezTo>
                    <a:pt x="3939391" y="102989"/>
                    <a:pt x="3853034" y="55709"/>
                    <a:pt x="3761542" y="19860"/>
                  </a:cubicBezTo>
                  <a:lnTo>
                    <a:pt x="3727185" y="6533"/>
                  </a:lnTo>
                  <a:close/>
                  <a:moveTo>
                    <a:pt x="1325680" y="0"/>
                  </a:moveTo>
                  <a:lnTo>
                    <a:pt x="2347354" y="0"/>
                  </a:lnTo>
                  <a:lnTo>
                    <a:pt x="2262734" y="20581"/>
                  </a:lnTo>
                  <a:cubicBezTo>
                    <a:pt x="2164073" y="49233"/>
                    <a:pt x="2066423" y="82020"/>
                    <a:pt x="1969830" y="118108"/>
                  </a:cubicBezTo>
                  <a:cubicBezTo>
                    <a:pt x="1945675" y="127092"/>
                    <a:pt x="1921391" y="135598"/>
                    <a:pt x="1897367" y="145059"/>
                  </a:cubicBezTo>
                  <a:cubicBezTo>
                    <a:pt x="1873522" y="155302"/>
                    <a:pt x="1849679" y="165546"/>
                    <a:pt x="1825860" y="175210"/>
                  </a:cubicBezTo>
                  <a:lnTo>
                    <a:pt x="1754258" y="204746"/>
                  </a:lnTo>
                  <a:lnTo>
                    <a:pt x="1683442" y="237143"/>
                  </a:lnTo>
                  <a:cubicBezTo>
                    <a:pt x="1659851" y="247896"/>
                    <a:pt x="1636127" y="258172"/>
                    <a:pt x="1612330" y="268724"/>
                  </a:cubicBezTo>
                  <a:lnTo>
                    <a:pt x="1542244" y="303229"/>
                  </a:lnTo>
                  <a:lnTo>
                    <a:pt x="1471990" y="337395"/>
                  </a:lnTo>
                  <a:cubicBezTo>
                    <a:pt x="1448660" y="349103"/>
                    <a:pt x="1425927" y="362441"/>
                    <a:pt x="1402813" y="374794"/>
                  </a:cubicBezTo>
                  <a:lnTo>
                    <a:pt x="1333886" y="412702"/>
                  </a:lnTo>
                  <a:cubicBezTo>
                    <a:pt x="1310940" y="425394"/>
                    <a:pt x="1288842" y="440228"/>
                    <a:pt x="1266278" y="453907"/>
                  </a:cubicBezTo>
                  <a:lnTo>
                    <a:pt x="1199136" y="496266"/>
                  </a:lnTo>
                  <a:lnTo>
                    <a:pt x="1182302" y="506917"/>
                  </a:lnTo>
                  <a:lnTo>
                    <a:pt x="1166009" y="518449"/>
                  </a:lnTo>
                  <a:lnTo>
                    <a:pt x="1133302" y="541479"/>
                  </a:lnTo>
                  <a:lnTo>
                    <a:pt x="1067923" y="587403"/>
                  </a:lnTo>
                  <a:lnTo>
                    <a:pt x="1051509" y="598902"/>
                  </a:lnTo>
                  <a:lnTo>
                    <a:pt x="1035673" y="611145"/>
                  </a:lnTo>
                  <a:lnTo>
                    <a:pt x="1003878" y="635598"/>
                  </a:lnTo>
                  <a:cubicBezTo>
                    <a:pt x="961473" y="668248"/>
                    <a:pt x="918407" y="699983"/>
                    <a:pt x="877673" y="735582"/>
                  </a:cubicBezTo>
                  <a:cubicBezTo>
                    <a:pt x="711850" y="872792"/>
                    <a:pt x="555901" y="1026776"/>
                    <a:pt x="417533" y="1198720"/>
                  </a:cubicBezTo>
                  <a:cubicBezTo>
                    <a:pt x="278999" y="1370325"/>
                    <a:pt x="156917" y="1557820"/>
                    <a:pt x="54935" y="1756293"/>
                  </a:cubicBezTo>
                  <a:lnTo>
                    <a:pt x="17844" y="1831433"/>
                  </a:lnTo>
                  <a:lnTo>
                    <a:pt x="0" y="1869131"/>
                  </a:lnTo>
                  <a:lnTo>
                    <a:pt x="0" y="1198550"/>
                  </a:lnTo>
                  <a:lnTo>
                    <a:pt x="185957" y="961506"/>
                  </a:lnTo>
                  <a:cubicBezTo>
                    <a:pt x="342426" y="776600"/>
                    <a:pt x="509755" y="602849"/>
                    <a:pt x="689746" y="447064"/>
                  </a:cubicBezTo>
                  <a:cubicBezTo>
                    <a:pt x="733932" y="406795"/>
                    <a:pt x="780859" y="370795"/>
                    <a:pt x="827126" y="333881"/>
                  </a:cubicBezTo>
                  <a:cubicBezTo>
                    <a:pt x="872886" y="295949"/>
                    <a:pt x="921195" y="262526"/>
                    <a:pt x="968997" y="228085"/>
                  </a:cubicBezTo>
                  <a:lnTo>
                    <a:pt x="1004883" y="202373"/>
                  </a:lnTo>
                  <a:lnTo>
                    <a:pt x="1022826" y="189517"/>
                  </a:lnTo>
                  <a:lnTo>
                    <a:pt x="1041187" y="177509"/>
                  </a:lnTo>
                  <a:lnTo>
                    <a:pt x="1114760" y="129512"/>
                  </a:lnTo>
                  <a:cubicBezTo>
                    <a:pt x="1139435" y="113750"/>
                    <a:pt x="1163439" y="96630"/>
                    <a:pt x="1188498" y="81854"/>
                  </a:cubicBezTo>
                  <a:lnTo>
                    <a:pt x="1263461" y="36880"/>
                  </a:ln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8" name="Google Shape;248;p9"/>
            <p:cNvSpPr/>
            <p:nvPr/>
          </p:nvSpPr>
          <p:spPr>
            <a:xfrm>
              <a:off x="305" y="-369"/>
              <a:ext cx="6055600" cy="6858000"/>
            </a:xfrm>
            <a:custGeom>
              <a:avLst/>
              <a:gdLst/>
              <a:ahLst/>
              <a:cxnLst/>
              <a:rect l="l" t="t" r="r" b="b"/>
              <a:pathLst>
                <a:path w="6055600" h="6858000" extrusionOk="0">
                  <a:moveTo>
                    <a:pt x="0" y="5960220"/>
                  </a:moveTo>
                  <a:lnTo>
                    <a:pt x="36039" y="6002605"/>
                  </a:lnTo>
                  <a:cubicBezTo>
                    <a:pt x="54896" y="6021530"/>
                    <a:pt x="73635" y="6040425"/>
                    <a:pt x="92950" y="6059050"/>
                  </a:cubicBezTo>
                  <a:lnTo>
                    <a:pt x="153706" y="6111427"/>
                  </a:lnTo>
                  <a:cubicBezTo>
                    <a:pt x="173546" y="6129485"/>
                    <a:pt x="195722" y="6144912"/>
                    <a:pt x="216806" y="6161603"/>
                  </a:cubicBezTo>
                  <a:cubicBezTo>
                    <a:pt x="238229" y="6177961"/>
                    <a:pt x="259466" y="6194551"/>
                    <a:pt x="281945" y="6209777"/>
                  </a:cubicBezTo>
                  <a:cubicBezTo>
                    <a:pt x="369940" y="6272709"/>
                    <a:pt x="461791" y="6332004"/>
                    <a:pt x="553337" y="6391500"/>
                  </a:cubicBezTo>
                  <a:lnTo>
                    <a:pt x="690543" y="6481634"/>
                  </a:lnTo>
                  <a:lnTo>
                    <a:pt x="827127" y="6573159"/>
                  </a:lnTo>
                  <a:cubicBezTo>
                    <a:pt x="917674" y="6634511"/>
                    <a:pt x="1007156" y="6697737"/>
                    <a:pt x="1095915" y="6762202"/>
                  </a:cubicBezTo>
                  <a:lnTo>
                    <a:pt x="1224853" y="6858000"/>
                  </a:lnTo>
                  <a:lnTo>
                    <a:pt x="1154072" y="6858000"/>
                  </a:lnTo>
                  <a:lnTo>
                    <a:pt x="1073489" y="6799140"/>
                  </a:lnTo>
                  <a:cubicBezTo>
                    <a:pt x="983882" y="6736908"/>
                    <a:pt x="892851" y="6677125"/>
                    <a:pt x="800175" y="6620441"/>
                  </a:cubicBezTo>
                  <a:cubicBezTo>
                    <a:pt x="615108" y="6506015"/>
                    <a:pt x="422939" y="6407807"/>
                    <a:pt x="231518" y="6299323"/>
                  </a:cubicBezTo>
                  <a:cubicBezTo>
                    <a:pt x="207467" y="6286226"/>
                    <a:pt x="184098" y="6271045"/>
                    <a:pt x="160401" y="6256627"/>
                  </a:cubicBezTo>
                  <a:cubicBezTo>
                    <a:pt x="136809" y="6241811"/>
                    <a:pt x="112558" y="6228518"/>
                    <a:pt x="89697" y="6211916"/>
                  </a:cubicBezTo>
                  <a:lnTo>
                    <a:pt x="20148" y="6163835"/>
                  </a:lnTo>
                  <a:lnTo>
                    <a:pt x="0" y="6147796"/>
                  </a:lnTo>
                  <a:close/>
                  <a:moveTo>
                    <a:pt x="3748345" y="0"/>
                  </a:moveTo>
                  <a:lnTo>
                    <a:pt x="4277792" y="0"/>
                  </a:lnTo>
                  <a:lnTo>
                    <a:pt x="4339531" y="40262"/>
                  </a:lnTo>
                  <a:cubicBezTo>
                    <a:pt x="4386991" y="75346"/>
                    <a:pt x="4432680" y="113353"/>
                    <a:pt x="4476306" y="153922"/>
                  </a:cubicBezTo>
                  <a:cubicBezTo>
                    <a:pt x="4563779" y="234693"/>
                    <a:pt x="4642423" y="325982"/>
                    <a:pt x="4713639" y="422076"/>
                  </a:cubicBezTo>
                  <a:cubicBezTo>
                    <a:pt x="4784481" y="518635"/>
                    <a:pt x="4848552" y="619893"/>
                    <a:pt x="4906991" y="723463"/>
                  </a:cubicBezTo>
                  <a:cubicBezTo>
                    <a:pt x="4965582" y="826932"/>
                    <a:pt x="5019421" y="932243"/>
                    <a:pt x="5070511" y="1037524"/>
                  </a:cubicBezTo>
                  <a:cubicBezTo>
                    <a:pt x="5121871" y="1142738"/>
                    <a:pt x="5170833" y="1248016"/>
                    <a:pt x="5219493" y="1352079"/>
                  </a:cubicBezTo>
                  <a:cubicBezTo>
                    <a:pt x="5268459" y="1455943"/>
                    <a:pt x="5317204" y="1558756"/>
                    <a:pt x="5367779" y="1658945"/>
                  </a:cubicBezTo>
                  <a:lnTo>
                    <a:pt x="5446095" y="1811301"/>
                  </a:lnTo>
                  <a:cubicBezTo>
                    <a:pt x="5472584" y="1862992"/>
                    <a:pt x="5498885" y="1914915"/>
                    <a:pt x="5525115" y="1967103"/>
                  </a:cubicBezTo>
                  <a:cubicBezTo>
                    <a:pt x="5629428" y="2176256"/>
                    <a:pt x="5730254" y="2391411"/>
                    <a:pt x="5816642" y="2618837"/>
                  </a:cubicBezTo>
                  <a:cubicBezTo>
                    <a:pt x="5902562" y="2846137"/>
                    <a:pt x="5974641" y="3086291"/>
                    <a:pt x="6015787" y="3339957"/>
                  </a:cubicBezTo>
                  <a:cubicBezTo>
                    <a:pt x="6036373" y="3466512"/>
                    <a:pt x="6050262" y="3596084"/>
                    <a:pt x="6054206" y="3727239"/>
                  </a:cubicBezTo>
                  <a:cubicBezTo>
                    <a:pt x="6058266" y="3858425"/>
                    <a:pt x="6053460" y="3990915"/>
                    <a:pt x="6039811" y="4122735"/>
                  </a:cubicBezTo>
                  <a:cubicBezTo>
                    <a:pt x="6026397" y="4254618"/>
                    <a:pt x="6002552" y="4385688"/>
                    <a:pt x="5971601" y="4514288"/>
                  </a:cubicBezTo>
                  <a:cubicBezTo>
                    <a:pt x="5963342" y="4546050"/>
                    <a:pt x="5955885" y="4579019"/>
                    <a:pt x="5946751" y="4609838"/>
                  </a:cubicBezTo>
                  <a:lnTo>
                    <a:pt x="5919986" y="4703178"/>
                  </a:lnTo>
                  <a:lnTo>
                    <a:pt x="5890731" y="4795992"/>
                  </a:lnTo>
                  <a:cubicBezTo>
                    <a:pt x="5880825" y="4826888"/>
                    <a:pt x="5869667" y="4857307"/>
                    <a:pt x="5859058" y="4888015"/>
                  </a:cubicBezTo>
                  <a:cubicBezTo>
                    <a:pt x="5772112" y="5132558"/>
                    <a:pt x="5660551" y="5369373"/>
                    <a:pt x="5525053" y="5588449"/>
                  </a:cubicBezTo>
                  <a:cubicBezTo>
                    <a:pt x="5389674" y="5807557"/>
                    <a:pt x="5232835" y="6010440"/>
                    <a:pt x="5058962" y="6189929"/>
                  </a:cubicBezTo>
                  <a:cubicBezTo>
                    <a:pt x="4972125" y="6279771"/>
                    <a:pt x="4880998" y="6363650"/>
                    <a:pt x="4787706" y="6442985"/>
                  </a:cubicBezTo>
                  <a:cubicBezTo>
                    <a:pt x="4693655" y="6521410"/>
                    <a:pt x="4597439" y="6595290"/>
                    <a:pt x="4498686" y="6663678"/>
                  </a:cubicBezTo>
                  <a:cubicBezTo>
                    <a:pt x="4399893" y="6731984"/>
                    <a:pt x="4299240" y="6795191"/>
                    <a:pt x="4197167" y="6854053"/>
                  </a:cubicBezTo>
                  <a:lnTo>
                    <a:pt x="4189720" y="6858000"/>
                  </a:lnTo>
                  <a:lnTo>
                    <a:pt x="3651929" y="6858000"/>
                  </a:lnTo>
                  <a:lnTo>
                    <a:pt x="3789040" y="6778034"/>
                  </a:lnTo>
                  <a:cubicBezTo>
                    <a:pt x="3978462" y="6656931"/>
                    <a:pt x="4162446" y="6525734"/>
                    <a:pt x="4335568" y="6382709"/>
                  </a:cubicBezTo>
                  <a:cubicBezTo>
                    <a:pt x="4422084" y="6310901"/>
                    <a:pt x="4506335" y="6236787"/>
                    <a:pt x="4586923" y="6158577"/>
                  </a:cubicBezTo>
                  <a:cubicBezTo>
                    <a:pt x="4668153" y="6081248"/>
                    <a:pt x="4745649" y="6000086"/>
                    <a:pt x="4819585" y="5915847"/>
                  </a:cubicBezTo>
                  <a:cubicBezTo>
                    <a:pt x="4967573" y="5747401"/>
                    <a:pt x="5101426" y="5566247"/>
                    <a:pt x="5214727" y="5371094"/>
                  </a:cubicBezTo>
                  <a:cubicBezTo>
                    <a:pt x="5327795" y="5175879"/>
                    <a:pt x="5421090" y="4968427"/>
                    <a:pt x="5495409" y="4752778"/>
                  </a:cubicBezTo>
                  <a:cubicBezTo>
                    <a:pt x="5504291" y="4725712"/>
                    <a:pt x="5513872" y="4698834"/>
                    <a:pt x="5522322" y="4671511"/>
                  </a:cubicBezTo>
                  <a:lnTo>
                    <a:pt x="5547631" y="4589675"/>
                  </a:lnTo>
                  <a:lnTo>
                    <a:pt x="5570792" y="4506978"/>
                  </a:lnTo>
                  <a:cubicBezTo>
                    <a:pt x="5578845" y="4479265"/>
                    <a:pt x="5584485" y="4452605"/>
                    <a:pt x="5591541" y="4425334"/>
                  </a:cubicBezTo>
                  <a:cubicBezTo>
                    <a:pt x="5618002" y="4316765"/>
                    <a:pt x="5636850" y="4207148"/>
                    <a:pt x="5649500" y="4097286"/>
                  </a:cubicBezTo>
                  <a:cubicBezTo>
                    <a:pt x="5674602" y="3877368"/>
                    <a:pt x="5668749" y="3656091"/>
                    <a:pt x="5637615" y="3437524"/>
                  </a:cubicBezTo>
                  <a:cubicBezTo>
                    <a:pt x="5605861" y="3218934"/>
                    <a:pt x="5549060" y="3003118"/>
                    <a:pt x="5475454" y="2791575"/>
                  </a:cubicBezTo>
                  <a:cubicBezTo>
                    <a:pt x="5402070" y="2579668"/>
                    <a:pt x="5313111" y="2371656"/>
                    <a:pt x="5217600" y="2164719"/>
                  </a:cubicBezTo>
                  <a:cubicBezTo>
                    <a:pt x="5193627" y="2112994"/>
                    <a:pt x="5169419" y="2061207"/>
                    <a:pt x="5144941" y="2009490"/>
                  </a:cubicBezTo>
                  <a:lnTo>
                    <a:pt x="5070052" y="1851823"/>
                  </a:lnTo>
                  <a:cubicBezTo>
                    <a:pt x="5020031" y="1744421"/>
                    <a:pt x="4972748" y="1636620"/>
                    <a:pt x="4926984" y="1529226"/>
                  </a:cubicBezTo>
                  <a:lnTo>
                    <a:pt x="4790925" y="1209923"/>
                  </a:lnTo>
                  <a:cubicBezTo>
                    <a:pt x="4745458" y="1105158"/>
                    <a:pt x="4699567" y="1001976"/>
                    <a:pt x="4650559" y="902490"/>
                  </a:cubicBezTo>
                  <a:cubicBezTo>
                    <a:pt x="4601243" y="803205"/>
                    <a:pt x="4549606" y="706978"/>
                    <a:pt x="4491930" y="616919"/>
                  </a:cubicBezTo>
                  <a:cubicBezTo>
                    <a:pt x="4434712" y="526559"/>
                    <a:pt x="4372370" y="441762"/>
                    <a:pt x="4302323" y="366083"/>
                  </a:cubicBezTo>
                  <a:cubicBezTo>
                    <a:pt x="4232428" y="290304"/>
                    <a:pt x="4155542" y="222846"/>
                    <a:pt x="4072203" y="164982"/>
                  </a:cubicBezTo>
                  <a:cubicBezTo>
                    <a:pt x="3988864" y="107118"/>
                    <a:pt x="3898693" y="59316"/>
                    <a:pt x="3803964" y="21052"/>
                  </a:cubicBezTo>
                  <a:lnTo>
                    <a:pt x="3768314" y="6826"/>
                  </a:lnTo>
                  <a:close/>
                  <a:moveTo>
                    <a:pt x="1589779" y="0"/>
                  </a:moveTo>
                  <a:lnTo>
                    <a:pt x="1918056" y="0"/>
                  </a:lnTo>
                  <a:lnTo>
                    <a:pt x="1764243" y="55145"/>
                  </a:lnTo>
                  <a:cubicBezTo>
                    <a:pt x="1609764" y="115414"/>
                    <a:pt x="1458840" y="188978"/>
                    <a:pt x="1313330" y="274424"/>
                  </a:cubicBezTo>
                  <a:cubicBezTo>
                    <a:pt x="924625" y="501532"/>
                    <a:pt x="576885" y="817476"/>
                    <a:pt x="295673" y="1187630"/>
                  </a:cubicBezTo>
                  <a:cubicBezTo>
                    <a:pt x="225216" y="1280162"/>
                    <a:pt x="158640" y="1375858"/>
                    <a:pt x="96207" y="1474327"/>
                  </a:cubicBezTo>
                  <a:lnTo>
                    <a:pt x="0" y="1641460"/>
                  </a:lnTo>
                  <a:lnTo>
                    <a:pt x="0" y="1224218"/>
                  </a:lnTo>
                  <a:lnTo>
                    <a:pt x="150937" y="1040975"/>
                  </a:lnTo>
                  <a:cubicBezTo>
                    <a:pt x="478530" y="677729"/>
                    <a:pt x="858178" y="381092"/>
                    <a:pt x="1264907" y="158248"/>
                  </a:cubicBezTo>
                  <a:cubicBezTo>
                    <a:pt x="1366631" y="102619"/>
                    <a:pt x="1470177" y="51760"/>
                    <a:pt x="1575167" y="5677"/>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249" name="Google Shape;249;p9"/>
          <p:cNvPicPr preferRelativeResize="0"/>
          <p:nvPr/>
        </p:nvPicPr>
        <p:blipFill rotWithShape="1">
          <a:blip r:embed="rId3">
            <a:alphaModFix/>
          </a:blip>
          <a:srcRect l="38274" t="51907" r="36995" b="25225"/>
          <a:stretch/>
        </p:blipFill>
        <p:spPr>
          <a:xfrm>
            <a:off x="674437" y="2359738"/>
            <a:ext cx="3785616" cy="2467707"/>
          </a:xfrm>
          <a:prstGeom prst="rect">
            <a:avLst/>
          </a:prstGeom>
          <a:noFill/>
          <a:ln>
            <a:noFill/>
          </a:ln>
        </p:spPr>
      </p:pic>
      <p:sp>
        <p:nvSpPr>
          <p:cNvPr id="250" name="Google Shape;250;p9"/>
          <p:cNvSpPr txBox="1"/>
          <p:nvPr/>
        </p:nvSpPr>
        <p:spPr>
          <a:xfrm>
            <a:off x="6654722" y="1372447"/>
            <a:ext cx="5024134" cy="84427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None/>
            </a:pPr>
            <a:r>
              <a:rPr lang="en-US" sz="2400">
                <a:solidFill>
                  <a:schemeClr val="dk1"/>
                </a:solidFill>
                <a:latin typeface="Calibri"/>
                <a:ea typeface="Calibri"/>
                <a:cs typeface="Calibri"/>
                <a:sym typeface="Calibri"/>
              </a:rPr>
              <a:t>Integrated Smart Jewelry and Mobile App System for Anxiety Management</a:t>
            </a:r>
            <a:endParaRPr/>
          </a:p>
        </p:txBody>
      </p:sp>
      <p:sp>
        <p:nvSpPr>
          <p:cNvPr id="251" name="Google Shape;251;p9"/>
          <p:cNvSpPr txBox="1"/>
          <p:nvPr/>
        </p:nvSpPr>
        <p:spPr>
          <a:xfrm>
            <a:off x="6582332" y="2619562"/>
            <a:ext cx="2931374" cy="5909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3600">
                <a:solidFill>
                  <a:schemeClr val="dk1"/>
                </a:solidFill>
                <a:latin typeface="Calibri"/>
                <a:ea typeface="Calibri"/>
                <a:cs typeface="Calibri"/>
                <a:sym typeface="Calibri"/>
              </a:rPr>
              <a:t>Main Features</a:t>
            </a:r>
            <a:endParaRPr/>
          </a:p>
        </p:txBody>
      </p:sp>
      <p:sp>
        <p:nvSpPr>
          <p:cNvPr id="252" name="Google Shape;252;p9"/>
          <p:cNvSpPr txBox="1"/>
          <p:nvPr/>
        </p:nvSpPr>
        <p:spPr>
          <a:xfrm>
            <a:off x="6628432" y="4067655"/>
            <a:ext cx="2456760" cy="4572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2400"/>
              <a:buFont typeface="Arial"/>
              <a:buNone/>
            </a:pPr>
            <a:r>
              <a:rPr lang="en-US" sz="1800" b="1">
                <a:solidFill>
                  <a:schemeClr val="dk1"/>
                </a:solidFill>
                <a:latin typeface="Calibri"/>
                <a:ea typeface="Calibri"/>
                <a:cs typeface="Calibri"/>
                <a:sym typeface="Calibri"/>
              </a:rPr>
              <a:t>Real-Time Anxiety Alert</a:t>
            </a:r>
            <a:endParaRPr/>
          </a:p>
        </p:txBody>
      </p:sp>
      <p:pic>
        <p:nvPicPr>
          <p:cNvPr id="253" name="Google Shape;253;p9"/>
          <p:cNvPicPr preferRelativeResize="0"/>
          <p:nvPr/>
        </p:nvPicPr>
        <p:blipFill rotWithShape="1">
          <a:blip r:embed="rId4">
            <a:alphaModFix/>
          </a:blip>
          <a:srcRect/>
          <a:stretch/>
        </p:blipFill>
        <p:spPr>
          <a:xfrm>
            <a:off x="7545710" y="3518955"/>
            <a:ext cx="548700" cy="548700"/>
          </a:xfrm>
          <a:prstGeom prst="rect">
            <a:avLst/>
          </a:prstGeom>
          <a:solidFill>
            <a:srgbClr val="FFFFFF">
              <a:alpha val="34509"/>
            </a:srgbClr>
          </a:solidFill>
          <a:ln>
            <a:noFill/>
          </a:ln>
        </p:spPr>
      </p:pic>
      <p:sp>
        <p:nvSpPr>
          <p:cNvPr id="254" name="Google Shape;254;p9"/>
          <p:cNvSpPr txBox="1"/>
          <p:nvPr/>
        </p:nvSpPr>
        <p:spPr>
          <a:xfrm>
            <a:off x="6563942" y="5379399"/>
            <a:ext cx="2765708" cy="485646"/>
          </a:xfrm>
          <a:prstGeom prst="rect">
            <a:avLst/>
          </a:prstGeom>
          <a:noFill/>
          <a:ln>
            <a:noFill/>
          </a:ln>
        </p:spPr>
        <p:txBody>
          <a:bodyPr spcFirstLastPara="1" wrap="square" lIns="91425" tIns="45700" rIns="91425" bIns="45700" anchor="t" anchorCtr="0">
            <a:spAutoFit/>
          </a:bodyPr>
          <a:lstStyle/>
          <a:p>
            <a:pPr marL="0" marR="0" lvl="0" indent="0" algn="l" rtl="0">
              <a:lnSpc>
                <a:spcPct val="160000"/>
              </a:lnSpc>
              <a:spcBef>
                <a:spcPts val="0"/>
              </a:spcBef>
              <a:spcAft>
                <a:spcPts val="0"/>
              </a:spcAft>
              <a:buNone/>
            </a:pPr>
            <a:r>
              <a:rPr lang="en-US" sz="1800" b="1">
                <a:solidFill>
                  <a:schemeClr val="dk1"/>
                </a:solidFill>
                <a:latin typeface="Calibri"/>
                <a:ea typeface="Calibri"/>
                <a:cs typeface="Calibri"/>
                <a:sym typeface="Calibri"/>
              </a:rPr>
              <a:t>Experience documentation</a:t>
            </a:r>
            <a:endParaRPr sz="1800" b="1">
              <a:solidFill>
                <a:schemeClr val="dk2"/>
              </a:solidFill>
              <a:latin typeface="Calibri"/>
              <a:ea typeface="Calibri"/>
              <a:cs typeface="Calibri"/>
              <a:sym typeface="Calibri"/>
            </a:endParaRPr>
          </a:p>
        </p:txBody>
      </p:sp>
      <p:pic>
        <p:nvPicPr>
          <p:cNvPr id="255" name="Google Shape;255;p9" descr="פתקים נדבקים עם מילוי מלא"/>
          <p:cNvPicPr preferRelativeResize="0"/>
          <p:nvPr/>
        </p:nvPicPr>
        <p:blipFill rotWithShape="1">
          <a:blip r:embed="rId5">
            <a:alphaModFix/>
          </a:blip>
          <a:srcRect/>
          <a:stretch/>
        </p:blipFill>
        <p:spPr>
          <a:xfrm>
            <a:off x="7541313" y="4922199"/>
            <a:ext cx="548684" cy="548684"/>
          </a:xfrm>
          <a:prstGeom prst="rect">
            <a:avLst/>
          </a:prstGeom>
          <a:solidFill>
            <a:srgbClr val="FFFFFF">
              <a:alpha val="34509"/>
            </a:srgbClr>
          </a:solidFill>
          <a:ln>
            <a:noFill/>
          </a:ln>
        </p:spPr>
      </p:pic>
      <p:pic>
        <p:nvPicPr>
          <p:cNvPr id="256" name="Google Shape;256;p9" descr="מדריך להגדרת עבודה מרחוק קו מיתאר"/>
          <p:cNvPicPr preferRelativeResize="0"/>
          <p:nvPr/>
        </p:nvPicPr>
        <p:blipFill rotWithShape="1">
          <a:blip r:embed="rId6">
            <a:alphaModFix/>
          </a:blip>
          <a:srcRect/>
          <a:stretch/>
        </p:blipFill>
        <p:spPr>
          <a:xfrm>
            <a:off x="10202268" y="3551467"/>
            <a:ext cx="622422" cy="548700"/>
          </a:xfrm>
          <a:prstGeom prst="rect">
            <a:avLst/>
          </a:prstGeom>
          <a:solidFill>
            <a:srgbClr val="FFFFFF">
              <a:alpha val="34509"/>
            </a:srgbClr>
          </a:solidFill>
          <a:ln>
            <a:noFill/>
          </a:ln>
        </p:spPr>
      </p:pic>
      <p:sp>
        <p:nvSpPr>
          <p:cNvPr id="257" name="Google Shape;257;p9"/>
          <p:cNvSpPr txBox="1"/>
          <p:nvPr/>
        </p:nvSpPr>
        <p:spPr>
          <a:xfrm>
            <a:off x="9285099" y="5437226"/>
            <a:ext cx="2456760" cy="4572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2400"/>
              <a:buFont typeface="Arial"/>
              <a:buNone/>
            </a:pPr>
            <a:r>
              <a:rPr lang="en-US" sz="1800" b="1">
                <a:solidFill>
                  <a:schemeClr val="dk1"/>
                </a:solidFill>
                <a:latin typeface="Calibri"/>
                <a:ea typeface="Calibri"/>
                <a:cs typeface="Calibri"/>
                <a:sym typeface="Calibri"/>
              </a:rPr>
              <a:t>Calming Actions</a:t>
            </a:r>
            <a:endParaRPr/>
          </a:p>
        </p:txBody>
      </p:sp>
      <p:pic>
        <p:nvPicPr>
          <p:cNvPr id="258" name="Google Shape;258;p9" descr="מדיטציה קו מיתאר"/>
          <p:cNvPicPr preferRelativeResize="0"/>
          <p:nvPr/>
        </p:nvPicPr>
        <p:blipFill rotWithShape="1">
          <a:blip r:embed="rId7">
            <a:alphaModFix/>
          </a:blip>
          <a:srcRect/>
          <a:stretch/>
        </p:blipFill>
        <p:spPr>
          <a:xfrm>
            <a:off x="10136899" y="4897024"/>
            <a:ext cx="670122" cy="599033"/>
          </a:xfrm>
          <a:prstGeom prst="rect">
            <a:avLst/>
          </a:prstGeom>
          <a:solidFill>
            <a:srgbClr val="FFFFFF">
              <a:alpha val="34509"/>
            </a:srgbClr>
          </a:solidFill>
          <a:ln>
            <a:noFill/>
          </a:ln>
        </p:spPr>
      </p:pic>
      <p:sp>
        <p:nvSpPr>
          <p:cNvPr id="259" name="Google Shape;259;p9"/>
          <p:cNvSpPr txBox="1"/>
          <p:nvPr/>
        </p:nvSpPr>
        <p:spPr>
          <a:xfrm>
            <a:off x="9263603" y="4064840"/>
            <a:ext cx="2456760" cy="4572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2400"/>
              <a:buFont typeface="Arial"/>
              <a:buNone/>
            </a:pPr>
            <a:r>
              <a:rPr lang="en-US" sz="1800" b="1">
                <a:solidFill>
                  <a:schemeClr val="dk1"/>
                </a:solidFill>
                <a:latin typeface="Calibri"/>
                <a:ea typeface="Calibri"/>
                <a:cs typeface="Calibri"/>
                <a:sym typeface="Calibri"/>
              </a:rPr>
              <a:t>Therapist Interactions</a:t>
            </a:r>
            <a:endParaRPr/>
          </a:p>
        </p:txBody>
      </p:sp>
      <p:sp>
        <p:nvSpPr>
          <p:cNvPr id="260" name="Google Shape;260;p9"/>
          <p:cNvSpPr txBox="1"/>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marR="0" lvl="0" indent="0" algn="r" rtl="1">
              <a:spcBef>
                <a:spcPts val="0"/>
              </a:spcBef>
              <a:spcAft>
                <a:spcPts val="0"/>
              </a:spcAft>
              <a:buNone/>
            </a:pPr>
            <a:fld id="{00000000-1234-1234-1234-123412341234}" type="slidenum">
              <a:rPr lang="en-US" sz="1200">
                <a:solidFill>
                  <a:srgbClr val="888888"/>
                </a:solidFill>
                <a:latin typeface="Calibri"/>
                <a:ea typeface="Calibri"/>
                <a:cs typeface="Calibri"/>
                <a:sym typeface="Calibri"/>
              </a:rPr>
              <a:t>8</a:t>
            </a:fld>
            <a:endParaRPr sz="1200">
              <a:solidFill>
                <a:srgbClr val="888888"/>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Calibri"/>
                <a:ea typeface="Calibri"/>
                <a:cs typeface="Calibri"/>
                <a:sym typeface="Calibri"/>
              </a:rPr>
              <a:t>Main Functional Requirements</a:t>
            </a:r>
            <a:endParaRPr b="1">
              <a:latin typeface="Calibri"/>
              <a:ea typeface="Calibri"/>
              <a:cs typeface="Calibri"/>
              <a:sym typeface="Calibri"/>
            </a:endParaRPr>
          </a:p>
        </p:txBody>
      </p:sp>
      <p:sp>
        <p:nvSpPr>
          <p:cNvPr id="267" name="Google Shape;267;p10"/>
          <p:cNvSpPr/>
          <p:nvPr/>
        </p:nvSpPr>
        <p:spPr>
          <a:xfrm>
            <a:off x="838200" y="1676745"/>
            <a:ext cx="10515600" cy="4895850"/>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70000"/>
              </a:lnSpc>
              <a:spcBef>
                <a:spcPts val="0"/>
              </a:spcBef>
              <a:spcAft>
                <a:spcPts val="0"/>
              </a:spcAft>
              <a:buClr>
                <a:schemeClr val="dk1"/>
              </a:buClr>
              <a:buSzPts val="2380"/>
              <a:buFont typeface="Arial"/>
              <a:buChar char="•"/>
            </a:pPr>
            <a:r>
              <a:rPr lang="en-US" sz="2380">
                <a:solidFill>
                  <a:schemeClr val="dk1"/>
                </a:solidFill>
                <a:latin typeface="Calibri"/>
                <a:ea typeface="Calibri"/>
                <a:cs typeface="Calibri"/>
                <a:sym typeface="Calibri"/>
              </a:rPr>
              <a:t>User Registration and Login</a:t>
            </a:r>
            <a:endParaRPr/>
          </a:p>
          <a:p>
            <a:pPr marL="228600" marR="0" lvl="0" indent="-228600" algn="l" rtl="0">
              <a:lnSpc>
                <a:spcPct val="70000"/>
              </a:lnSpc>
              <a:spcBef>
                <a:spcPts val="1000"/>
              </a:spcBef>
              <a:spcAft>
                <a:spcPts val="0"/>
              </a:spcAft>
              <a:buClr>
                <a:schemeClr val="dk1"/>
              </a:buClr>
              <a:buSzPts val="2380"/>
              <a:buFont typeface="Arial"/>
              <a:buChar char="•"/>
            </a:pPr>
            <a:r>
              <a:rPr lang="en-US" sz="2380">
                <a:solidFill>
                  <a:schemeClr val="dk1"/>
                </a:solidFill>
                <a:latin typeface="Calibri"/>
                <a:ea typeface="Calibri"/>
                <a:cs typeface="Calibri"/>
                <a:sym typeface="Calibri"/>
              </a:rPr>
              <a:t>Initial Settings Process for Patients - for customization</a:t>
            </a:r>
            <a:endParaRPr/>
          </a:p>
          <a:p>
            <a:pPr marL="228600" marR="0" lvl="0" indent="-228600" algn="l" rtl="0">
              <a:lnSpc>
                <a:spcPct val="70000"/>
              </a:lnSpc>
              <a:spcBef>
                <a:spcPts val="1000"/>
              </a:spcBef>
              <a:spcAft>
                <a:spcPts val="0"/>
              </a:spcAft>
              <a:buClr>
                <a:schemeClr val="dk1"/>
              </a:buClr>
              <a:buSzPts val="2380"/>
              <a:buFont typeface="Arial"/>
              <a:buChar char="•"/>
            </a:pPr>
            <a:r>
              <a:rPr lang="en-US" sz="2380">
                <a:solidFill>
                  <a:schemeClr val="dk1"/>
                </a:solidFill>
                <a:latin typeface="Calibri"/>
                <a:ea typeface="Calibri"/>
                <a:cs typeface="Calibri"/>
                <a:sym typeface="Calibri"/>
              </a:rPr>
              <a:t>Therapist Interactions and Data Access</a:t>
            </a:r>
            <a:endParaRPr/>
          </a:p>
          <a:p>
            <a:pPr marL="228600" marR="0" lvl="0" indent="-228600" algn="l" rtl="0">
              <a:lnSpc>
                <a:spcPct val="70000"/>
              </a:lnSpc>
              <a:spcBef>
                <a:spcPts val="1000"/>
              </a:spcBef>
              <a:spcAft>
                <a:spcPts val="0"/>
              </a:spcAft>
              <a:buClr>
                <a:schemeClr val="dk1"/>
              </a:buClr>
              <a:buSzPts val="2380"/>
              <a:buFont typeface="Arial"/>
              <a:buChar char="•"/>
            </a:pPr>
            <a:r>
              <a:rPr lang="en-US" sz="2380">
                <a:solidFill>
                  <a:schemeClr val="dk1"/>
                </a:solidFill>
                <a:latin typeface="Calibri"/>
                <a:ea typeface="Calibri"/>
                <a:cs typeface="Calibri"/>
                <a:sym typeface="Calibri"/>
              </a:rPr>
              <a:t>Anxiety Detection and Alerts</a:t>
            </a:r>
            <a:endParaRPr/>
          </a:p>
          <a:p>
            <a:pPr marL="228600" marR="0" lvl="0" indent="-228600" algn="l" rtl="0">
              <a:lnSpc>
                <a:spcPct val="70000"/>
              </a:lnSpc>
              <a:spcBef>
                <a:spcPts val="1000"/>
              </a:spcBef>
              <a:spcAft>
                <a:spcPts val="0"/>
              </a:spcAft>
              <a:buClr>
                <a:schemeClr val="dk1"/>
              </a:buClr>
              <a:buSzPts val="2465"/>
              <a:buFont typeface="Arial"/>
              <a:buChar char="•"/>
            </a:pPr>
            <a:r>
              <a:rPr lang="en-US" sz="2465">
                <a:solidFill>
                  <a:schemeClr val="dk1"/>
                </a:solidFill>
                <a:latin typeface="Calibri"/>
                <a:ea typeface="Calibri"/>
                <a:cs typeface="Calibri"/>
                <a:sym typeface="Calibri"/>
              </a:rPr>
              <a:t>Calming Actions</a:t>
            </a:r>
            <a:endParaRPr/>
          </a:p>
          <a:p>
            <a:pPr marL="914400" marR="0" lvl="1" indent="-457200" algn="l" rtl="0">
              <a:lnSpc>
                <a:spcPct val="70000"/>
              </a:lnSpc>
              <a:spcBef>
                <a:spcPts val="1000"/>
              </a:spcBef>
              <a:spcAft>
                <a:spcPts val="0"/>
              </a:spcAft>
              <a:buClr>
                <a:schemeClr val="dk1"/>
              </a:buClr>
              <a:buSzPts val="2040"/>
              <a:buFont typeface="Courier New"/>
              <a:buChar char="o"/>
            </a:pPr>
            <a:r>
              <a:rPr lang="en-US" sz="2040" b="0" i="0" u="none" strike="noStrike" cap="none">
                <a:solidFill>
                  <a:schemeClr val="dk1"/>
                </a:solidFill>
                <a:latin typeface="Calibri"/>
                <a:ea typeface="Calibri"/>
                <a:cs typeface="Calibri"/>
                <a:sym typeface="Calibri"/>
              </a:rPr>
              <a:t>Interaction with a Relaxing Chatbot</a:t>
            </a:r>
            <a:endParaRPr/>
          </a:p>
          <a:p>
            <a:pPr marL="914400" marR="0" lvl="1" indent="-457200" algn="l" rtl="0">
              <a:lnSpc>
                <a:spcPct val="70000"/>
              </a:lnSpc>
              <a:spcBef>
                <a:spcPts val="1000"/>
              </a:spcBef>
              <a:spcAft>
                <a:spcPts val="0"/>
              </a:spcAft>
              <a:buClr>
                <a:schemeClr val="dk1"/>
              </a:buClr>
              <a:buSzPts val="2040"/>
              <a:buFont typeface="Courier New"/>
              <a:buChar char="o"/>
            </a:pPr>
            <a:r>
              <a:rPr lang="en-US" sz="2040" b="0" i="0" u="none" strike="noStrike" cap="none">
                <a:solidFill>
                  <a:schemeClr val="dk1"/>
                </a:solidFill>
                <a:latin typeface="Calibri"/>
                <a:ea typeface="Calibri"/>
                <a:cs typeface="Calibri"/>
                <a:sym typeface="Calibri"/>
              </a:rPr>
              <a:t>Breathing Exercises</a:t>
            </a:r>
            <a:endParaRPr/>
          </a:p>
          <a:p>
            <a:pPr marL="914400" marR="0" lvl="1" indent="-457200" algn="l" rtl="0">
              <a:lnSpc>
                <a:spcPct val="70000"/>
              </a:lnSpc>
              <a:spcBef>
                <a:spcPts val="1000"/>
              </a:spcBef>
              <a:spcAft>
                <a:spcPts val="0"/>
              </a:spcAft>
              <a:buClr>
                <a:schemeClr val="dk1"/>
              </a:buClr>
              <a:buSzPts val="2040"/>
              <a:buFont typeface="Courier New"/>
              <a:buChar char="o"/>
            </a:pPr>
            <a:r>
              <a:rPr lang="en-US" sz="2040" b="0" i="0" u="none" strike="noStrike" cap="none">
                <a:solidFill>
                  <a:schemeClr val="dk1"/>
                </a:solidFill>
                <a:latin typeface="Calibri"/>
                <a:ea typeface="Calibri"/>
                <a:cs typeface="Calibri"/>
                <a:sym typeface="Calibri"/>
              </a:rPr>
              <a:t>Grounding Exercises</a:t>
            </a:r>
            <a:endParaRPr/>
          </a:p>
          <a:p>
            <a:pPr marL="914400" marR="0" lvl="1" indent="-457200" algn="l" rtl="0">
              <a:lnSpc>
                <a:spcPct val="70000"/>
              </a:lnSpc>
              <a:spcBef>
                <a:spcPts val="1000"/>
              </a:spcBef>
              <a:spcAft>
                <a:spcPts val="0"/>
              </a:spcAft>
              <a:buClr>
                <a:schemeClr val="dk1"/>
              </a:buClr>
              <a:buSzPts val="2040"/>
              <a:buFont typeface="Courier New"/>
              <a:buChar char="o"/>
            </a:pPr>
            <a:r>
              <a:rPr lang="en-US" sz="2040" b="0" i="0" u="none" strike="noStrike" cap="none">
                <a:solidFill>
                  <a:schemeClr val="dk1"/>
                </a:solidFill>
                <a:latin typeface="Calibri"/>
                <a:ea typeface="Calibri"/>
                <a:cs typeface="Calibri"/>
                <a:sym typeface="Calibri"/>
              </a:rPr>
              <a:t>Displaying Soothing Texts</a:t>
            </a:r>
            <a:endParaRPr/>
          </a:p>
          <a:p>
            <a:pPr marL="914400" marR="0" lvl="1" indent="-457200" algn="l" rtl="0">
              <a:lnSpc>
                <a:spcPct val="70000"/>
              </a:lnSpc>
              <a:spcBef>
                <a:spcPts val="1000"/>
              </a:spcBef>
              <a:spcAft>
                <a:spcPts val="0"/>
              </a:spcAft>
              <a:buClr>
                <a:schemeClr val="dk1"/>
              </a:buClr>
              <a:buSzPts val="2040"/>
              <a:buFont typeface="Courier New"/>
              <a:buChar char="o"/>
            </a:pPr>
            <a:r>
              <a:rPr lang="en-US" sz="2040" b="0" i="0" u="none" strike="noStrike" cap="none">
                <a:solidFill>
                  <a:schemeClr val="dk1"/>
                </a:solidFill>
                <a:latin typeface="Calibri"/>
                <a:ea typeface="Calibri"/>
                <a:cs typeface="Calibri"/>
                <a:sym typeface="Calibri"/>
              </a:rPr>
              <a:t>Playing Calming Music</a:t>
            </a:r>
            <a:endParaRPr sz="2040" b="0" i="0" u="none" strike="noStrike" cap="none">
              <a:solidFill>
                <a:schemeClr val="dk1"/>
              </a:solidFill>
              <a:latin typeface="Calibri"/>
              <a:ea typeface="Calibri"/>
              <a:cs typeface="Calibri"/>
              <a:sym typeface="Calibri"/>
            </a:endParaRPr>
          </a:p>
          <a:p>
            <a:pPr marL="228600" marR="0" lvl="0" indent="-228600" algn="l" rtl="0">
              <a:lnSpc>
                <a:spcPct val="70000"/>
              </a:lnSpc>
              <a:spcBef>
                <a:spcPts val="1000"/>
              </a:spcBef>
              <a:spcAft>
                <a:spcPts val="0"/>
              </a:spcAft>
              <a:buClr>
                <a:schemeClr val="dk1"/>
              </a:buClr>
              <a:buSzPts val="2380"/>
              <a:buFont typeface="Arial"/>
              <a:buChar char="•"/>
            </a:pPr>
            <a:r>
              <a:rPr lang="en-US" sz="2380">
                <a:solidFill>
                  <a:schemeClr val="dk1"/>
                </a:solidFill>
                <a:latin typeface="Calibri"/>
                <a:ea typeface="Calibri"/>
                <a:cs typeface="Calibri"/>
                <a:sym typeface="Calibri"/>
              </a:rPr>
              <a:t>Documentation and Monitoring</a:t>
            </a:r>
            <a:endParaRPr/>
          </a:p>
          <a:p>
            <a:pPr marL="228600" marR="0" lvl="0" indent="-228600" algn="l" rtl="0">
              <a:lnSpc>
                <a:spcPct val="70000"/>
              </a:lnSpc>
              <a:spcBef>
                <a:spcPts val="1000"/>
              </a:spcBef>
              <a:spcAft>
                <a:spcPts val="0"/>
              </a:spcAft>
              <a:buClr>
                <a:schemeClr val="dk1"/>
              </a:buClr>
              <a:buSzPts val="2380"/>
              <a:buFont typeface="Arial"/>
              <a:buChar char="•"/>
            </a:pPr>
            <a:r>
              <a:rPr lang="en-US" sz="2380">
                <a:solidFill>
                  <a:schemeClr val="dk1"/>
                </a:solidFill>
                <a:latin typeface="Calibri"/>
                <a:ea typeface="Calibri"/>
                <a:cs typeface="Calibri"/>
                <a:sym typeface="Calibri"/>
              </a:rPr>
              <a:t>Personal Area for Patients</a:t>
            </a:r>
            <a:endParaRPr/>
          </a:p>
          <a:p>
            <a:pPr marL="228600" marR="0" lvl="0" indent="-228600" algn="l" rtl="0">
              <a:lnSpc>
                <a:spcPct val="70000"/>
              </a:lnSpc>
              <a:spcBef>
                <a:spcPts val="1000"/>
              </a:spcBef>
              <a:spcAft>
                <a:spcPts val="0"/>
              </a:spcAft>
              <a:buClr>
                <a:schemeClr val="dk1"/>
              </a:buClr>
              <a:buSzPts val="2380"/>
              <a:buFont typeface="Arial"/>
              <a:buChar char="•"/>
            </a:pPr>
            <a:r>
              <a:rPr lang="en-US" sz="2380">
                <a:solidFill>
                  <a:schemeClr val="dk1"/>
                </a:solidFill>
                <a:latin typeface="Calibri"/>
                <a:ea typeface="Calibri"/>
                <a:cs typeface="Calibri"/>
                <a:sym typeface="Calibri"/>
              </a:rPr>
              <a:t>Incentives for Anxiety Management</a:t>
            </a:r>
            <a:endParaRPr/>
          </a:p>
        </p:txBody>
      </p:sp>
      <p:sp>
        <p:nvSpPr>
          <p:cNvPr id="268" name="Google Shape;268;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9</a:t>
            </a:fld>
            <a:endParaRPr/>
          </a:p>
        </p:txBody>
      </p:sp>
      <p:sp>
        <p:nvSpPr>
          <p:cNvPr id="269" name="Google Shape;269;p10"/>
          <p:cNvSpPr/>
          <p:nvPr/>
        </p:nvSpPr>
        <p:spPr>
          <a:xfrm>
            <a:off x="10295059" y="4686388"/>
            <a:ext cx="1896941" cy="2171612"/>
          </a:xfrm>
          <a:custGeom>
            <a:avLst/>
            <a:gdLst/>
            <a:ahLst/>
            <a:cxnLst/>
            <a:rect l="l" t="t" r="r" b="b"/>
            <a:pathLst>
              <a:path w="4398682" h="5032188" extrusionOk="0">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solidFill>
              <a:srgbClr val="C95B3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7D952"/>
              </a:solidFill>
              <a:latin typeface="Mate"/>
              <a:ea typeface="Mate"/>
              <a:cs typeface="Mate"/>
              <a:sym typeface="Mate"/>
            </a:endParaRPr>
          </a:p>
        </p:txBody>
      </p:sp>
      <p:sp>
        <p:nvSpPr>
          <p:cNvPr id="270" name="Google Shape;270;p10"/>
          <p:cNvSpPr/>
          <p:nvPr/>
        </p:nvSpPr>
        <p:spPr>
          <a:xfrm>
            <a:off x="8398118" y="4686388"/>
            <a:ext cx="1896941" cy="2171612"/>
          </a:xfrm>
          <a:custGeom>
            <a:avLst/>
            <a:gdLst/>
            <a:ahLst/>
            <a:cxnLst/>
            <a:rect l="l" t="t" r="r" b="b"/>
            <a:pathLst>
              <a:path w="4398682" h="5032188" extrusionOk="0">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solidFill>
              <a:srgbClr val="C95B3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7D952"/>
              </a:solidFill>
              <a:latin typeface="Mate"/>
              <a:ea typeface="Mate"/>
              <a:cs typeface="Mate"/>
              <a:sym typeface="Mate"/>
            </a:endParaRPr>
          </a:p>
        </p:txBody>
      </p:sp>
      <p:sp>
        <p:nvSpPr>
          <p:cNvPr id="271" name="Google Shape;271;p10"/>
          <p:cNvSpPr/>
          <p:nvPr/>
        </p:nvSpPr>
        <p:spPr>
          <a:xfrm rot="-3626583">
            <a:off x="9346589" y="3073495"/>
            <a:ext cx="1896941" cy="2171612"/>
          </a:xfrm>
          <a:custGeom>
            <a:avLst/>
            <a:gdLst/>
            <a:ahLst/>
            <a:cxnLst/>
            <a:rect l="l" t="t" r="r" b="b"/>
            <a:pathLst>
              <a:path w="4398682" h="5032188" extrusionOk="0">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solidFill>
              <a:srgbClr val="C95B3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7D952"/>
              </a:solidFill>
              <a:latin typeface="Mate"/>
              <a:ea typeface="Mate"/>
              <a:cs typeface="Mate"/>
              <a:sym typeface="Mate"/>
            </a:endParaRPr>
          </a:p>
        </p:txBody>
      </p:sp>
      <p:sp>
        <p:nvSpPr>
          <p:cNvPr id="272" name="Google Shape;272;p10"/>
          <p:cNvSpPr/>
          <p:nvPr/>
        </p:nvSpPr>
        <p:spPr>
          <a:xfrm rot="-3626583">
            <a:off x="11243527" y="3038864"/>
            <a:ext cx="1896941" cy="2171612"/>
          </a:xfrm>
          <a:custGeom>
            <a:avLst/>
            <a:gdLst/>
            <a:ahLst/>
            <a:cxnLst/>
            <a:rect l="l" t="t" r="r" b="b"/>
            <a:pathLst>
              <a:path w="4398682" h="5032188" extrusionOk="0">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solidFill>
              <a:srgbClr val="C95B3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7D952"/>
              </a:solidFill>
              <a:latin typeface="Mate"/>
              <a:ea typeface="Mate"/>
              <a:cs typeface="Mate"/>
              <a:sym typeface="Mate"/>
            </a:endParaRPr>
          </a:p>
        </p:txBody>
      </p:sp>
      <p:sp>
        <p:nvSpPr>
          <p:cNvPr id="273" name="Google Shape;273;p10"/>
          <p:cNvSpPr/>
          <p:nvPr/>
        </p:nvSpPr>
        <p:spPr>
          <a:xfrm rot="-3626583">
            <a:off x="10295058" y="1419440"/>
            <a:ext cx="1896941" cy="2171612"/>
          </a:xfrm>
          <a:custGeom>
            <a:avLst/>
            <a:gdLst/>
            <a:ahLst/>
            <a:cxnLst/>
            <a:rect l="l" t="t" r="r" b="b"/>
            <a:pathLst>
              <a:path w="4398682" h="5032188" extrusionOk="0">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solidFill>
              <a:srgbClr val="C95B3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7D952"/>
              </a:solidFill>
              <a:latin typeface="Mate"/>
              <a:ea typeface="Mate"/>
              <a:cs typeface="Mate"/>
              <a:sym typeface="Mate"/>
            </a:endParaRPr>
          </a:p>
        </p:txBody>
      </p:sp>
    </p:spTree>
  </p:cSld>
  <p:clrMapOvr>
    <a:masterClrMapping/>
  </p:clrMapOvr>
</p:sld>
</file>

<file path=ppt/theme/theme1.xml><?xml version="1.0" encoding="utf-8"?>
<a:theme xmlns:a="http://schemas.openxmlformats.org/drawingml/2006/main" name="ערכת נושא של Office 2013 - 2022">
  <a:themeElements>
    <a:clrScheme name="ערכת נושא של Office 2013 - 2022">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TotalTime>
  <Words>1430</Words>
  <Application>Microsoft Office PowerPoint</Application>
  <PresentationFormat>מסך רחב</PresentationFormat>
  <Paragraphs>164</Paragraphs>
  <Slides>20</Slides>
  <Notes>20</Notes>
  <HiddenSlides>0</HiddenSlides>
  <MMClips>0</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20</vt:i4>
      </vt:variant>
    </vt:vector>
  </HeadingPairs>
  <TitlesOfParts>
    <vt:vector size="26" baseType="lpstr">
      <vt:lpstr>Mate</vt:lpstr>
      <vt:lpstr>Courier New</vt:lpstr>
      <vt:lpstr>Alef</vt:lpstr>
      <vt:lpstr>Calibri</vt:lpstr>
      <vt:lpstr>Arial</vt:lpstr>
      <vt:lpstr>ערכת נושא של Office 2013 - 2022</vt:lpstr>
      <vt:lpstr>Jewelry That Cares: Harnessing Smart Jewelry for Emotional Well-being</vt:lpstr>
      <vt:lpstr>Introduction</vt:lpstr>
      <vt:lpstr>Challenges in Mental Health Care</vt:lpstr>
      <vt:lpstr>Role of Smart Devices in Managing Stress</vt:lpstr>
      <vt:lpstr>מצגת של PowerPoint‏</vt:lpstr>
      <vt:lpstr>The gap</vt:lpstr>
      <vt:lpstr>מצגת של PowerPoint‏</vt:lpstr>
      <vt:lpstr>מצגת של PowerPoint‏</vt:lpstr>
      <vt:lpstr>Main Functional Requirements</vt:lpstr>
      <vt:lpstr>Main Non-Functional Requirements</vt:lpstr>
      <vt:lpstr>Activity Diagram 1 - Patient and the system</vt:lpstr>
      <vt:lpstr>Activity Diagram 2 - Therapist and the system</vt:lpstr>
      <vt:lpstr>Activity Diagram 3 - The system</vt:lpstr>
      <vt:lpstr>מצגת של PowerPoint‏</vt:lpstr>
      <vt:lpstr>Mobile Application Interface</vt:lpstr>
      <vt:lpstr>Mobile Application Interface</vt:lpstr>
      <vt:lpstr>Expected Achievements and Success Metrics</vt:lpstr>
      <vt:lpstr>Enhancing Anxiety Detection with Machine Learning</vt:lpstr>
      <vt:lpstr>Challenges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גל פולק</dc:creator>
  <cp:lastModifiedBy>מיכל גינת</cp:lastModifiedBy>
  <cp:revision>11</cp:revision>
  <dcterms:created xsi:type="dcterms:W3CDTF">2024-08-26T15:46:53Z</dcterms:created>
  <dcterms:modified xsi:type="dcterms:W3CDTF">2024-09-01T18:08:49Z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